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68" r:id="rId1"/>
  </p:sldMasterIdLst>
  <p:sldIdLst>
    <p:sldId id="256" r:id="rId2"/>
    <p:sldId id="262" r:id="rId3"/>
    <p:sldId id="260" r:id="rId4"/>
    <p:sldId id="258" r:id="rId5"/>
    <p:sldId id="266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/>
    <p:restoredTop sz="95109"/>
  </p:normalViewPr>
  <p:slideViewPr>
    <p:cSldViewPr snapToGrid="0" snapToObjects="1">
      <p:cViewPr varScale="1">
        <p:scale>
          <a:sx n="26" d="100"/>
          <a:sy n="26" d="100"/>
        </p:scale>
        <p:origin x="216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C2CF93-37CB-2D40-AD78-7AD0B45E4D22}" type="doc">
      <dgm:prSet loTypeId="urn:microsoft.com/office/officeart/2008/layout/AlternatingHexagons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0886E72-2DDE-7145-93DE-6DDA1DC27064}">
      <dgm:prSet phldrT="[Texte]"/>
      <dgm:spPr/>
      <dgm:t>
        <a:bodyPr/>
        <a:lstStyle/>
        <a:p>
          <a:r>
            <a:rPr lang="fr-FR" dirty="0" err="1"/>
            <a:t>Mamu</a:t>
          </a:r>
          <a:endParaRPr lang="fr-FR" dirty="0"/>
        </a:p>
        <a:p>
          <a:r>
            <a:rPr lang="fr-FR" dirty="0" err="1"/>
            <a:t>Vania</a:t>
          </a:r>
          <a:r>
            <a:rPr lang="fr-FR" dirty="0"/>
            <a:t> O</a:t>
          </a:r>
        </a:p>
      </dgm:t>
    </dgm:pt>
    <dgm:pt modelId="{734091E2-CE3C-3745-A8A9-362A601794F0}" type="parTrans" cxnId="{A5B31A88-011D-CB48-BD15-13BC4AE4A8EF}">
      <dgm:prSet/>
      <dgm:spPr/>
      <dgm:t>
        <a:bodyPr/>
        <a:lstStyle/>
        <a:p>
          <a:endParaRPr lang="fr-FR"/>
        </a:p>
      </dgm:t>
    </dgm:pt>
    <dgm:pt modelId="{DA81612A-D6AB-7D4C-9106-21CBAEA37EEC}" type="sibTrans" cxnId="{A5B31A88-011D-CB48-BD15-13BC4AE4A8EF}">
      <dgm:prSet/>
      <dgm:spPr/>
      <dgm:t>
        <a:bodyPr/>
        <a:lstStyle/>
        <a:p>
          <a:r>
            <a:rPr lang="fr-FR" dirty="0" err="1"/>
            <a:t>Mamu</a:t>
          </a:r>
          <a:endParaRPr lang="fr-FR" dirty="0"/>
        </a:p>
        <a:p>
          <a:r>
            <a:rPr lang="fr-FR" dirty="0" err="1"/>
            <a:t>Turia</a:t>
          </a:r>
          <a:endParaRPr lang="fr-FR" dirty="0"/>
        </a:p>
      </dgm:t>
    </dgm:pt>
    <dgm:pt modelId="{746FDC33-EB2D-3642-A9FD-A34A540EBABC}">
      <dgm:prSet phldrT="[Texte]" phldr="1"/>
      <dgm:spPr/>
      <dgm:t>
        <a:bodyPr/>
        <a:lstStyle/>
        <a:p>
          <a:endParaRPr lang="fr-FR" dirty="0"/>
        </a:p>
      </dgm:t>
    </dgm:pt>
    <dgm:pt modelId="{81F3854C-BF0C-F040-B83E-10495DBEFBD3}" type="parTrans" cxnId="{A1FC9026-CFA5-654C-ABC7-EFF52D44D38C}">
      <dgm:prSet/>
      <dgm:spPr/>
      <dgm:t>
        <a:bodyPr/>
        <a:lstStyle/>
        <a:p>
          <a:endParaRPr lang="fr-FR"/>
        </a:p>
      </dgm:t>
    </dgm:pt>
    <dgm:pt modelId="{4B2D7BCC-C2FC-FA45-BA2A-9393521D1A05}" type="sibTrans" cxnId="{A1FC9026-CFA5-654C-ABC7-EFF52D44D38C}">
      <dgm:prSet/>
      <dgm:spPr/>
      <dgm:t>
        <a:bodyPr/>
        <a:lstStyle/>
        <a:p>
          <a:endParaRPr lang="fr-FR"/>
        </a:p>
      </dgm:t>
    </dgm:pt>
    <dgm:pt modelId="{AE2A1491-21FF-7941-B4B1-AB2745123301}">
      <dgm:prSet phldrT="[Texte]" custT="1"/>
      <dgm:spPr/>
      <dgm:t>
        <a:bodyPr/>
        <a:lstStyle/>
        <a:p>
          <a:r>
            <a:rPr lang="fr-FR" sz="2400" dirty="0" err="1"/>
            <a:t>Tehaaehaa</a:t>
          </a:r>
          <a:endParaRPr lang="fr-FR" sz="2400" dirty="0"/>
        </a:p>
        <a:p>
          <a:r>
            <a:rPr lang="fr-FR" sz="2400" dirty="0"/>
            <a:t>Vanessa Y</a:t>
          </a:r>
        </a:p>
      </dgm:t>
    </dgm:pt>
    <dgm:pt modelId="{E56A8D56-D2F9-DA47-83B9-49F4B42AFEAF}" type="parTrans" cxnId="{B47BDAE0-DB75-E643-8CB5-81969D40C19A}">
      <dgm:prSet/>
      <dgm:spPr/>
      <dgm:t>
        <a:bodyPr/>
        <a:lstStyle/>
        <a:p>
          <a:endParaRPr lang="fr-FR"/>
        </a:p>
      </dgm:t>
    </dgm:pt>
    <dgm:pt modelId="{1A215981-247A-DA49-BFA8-C232D65163BF}" type="sibTrans" cxnId="{B47BDAE0-DB75-E643-8CB5-81969D40C19A}">
      <dgm:prSet/>
      <dgm:spPr/>
      <dgm:t>
        <a:bodyPr/>
        <a:lstStyle/>
        <a:p>
          <a:r>
            <a:rPr lang="fr-FR" dirty="0" err="1"/>
            <a:t>Moenoa</a:t>
          </a:r>
          <a:endParaRPr lang="fr-FR" dirty="0"/>
        </a:p>
        <a:p>
          <a:r>
            <a:rPr lang="fr-FR" dirty="0"/>
            <a:t>Tati S</a:t>
          </a:r>
        </a:p>
      </dgm:t>
    </dgm:pt>
    <dgm:pt modelId="{992CFF32-12AD-C546-AB5A-639244C9824E}">
      <dgm:prSet phldrT="[Texte]" phldr="1"/>
      <dgm:spPr/>
      <dgm:t>
        <a:bodyPr/>
        <a:lstStyle/>
        <a:p>
          <a:endParaRPr lang="fr-FR" dirty="0"/>
        </a:p>
      </dgm:t>
    </dgm:pt>
    <dgm:pt modelId="{B033D188-2F15-3E43-B970-20DAF7128E5C}" type="parTrans" cxnId="{9D68CC32-2A05-4143-AC0F-9334E81D63F9}">
      <dgm:prSet/>
      <dgm:spPr/>
      <dgm:t>
        <a:bodyPr/>
        <a:lstStyle/>
        <a:p>
          <a:endParaRPr lang="fr-FR"/>
        </a:p>
      </dgm:t>
    </dgm:pt>
    <dgm:pt modelId="{21F8FAE2-4069-8C41-81C3-CDC60746C732}" type="sibTrans" cxnId="{9D68CC32-2A05-4143-AC0F-9334E81D63F9}">
      <dgm:prSet/>
      <dgm:spPr/>
      <dgm:t>
        <a:bodyPr/>
        <a:lstStyle/>
        <a:p>
          <a:endParaRPr lang="fr-FR"/>
        </a:p>
      </dgm:t>
    </dgm:pt>
    <dgm:pt modelId="{5DC663E0-FF98-9749-A4F9-DED5B6E7EB0C}">
      <dgm:prSet phldrT="[Texte]" custT="1"/>
      <dgm:spPr/>
      <dgm:t>
        <a:bodyPr/>
        <a:lstStyle/>
        <a:p>
          <a:r>
            <a:rPr lang="fr-FR" sz="2000" dirty="0" err="1"/>
            <a:t>Momoa</a:t>
          </a:r>
          <a:endParaRPr lang="fr-FR" sz="2000" dirty="0"/>
        </a:p>
        <a:p>
          <a:r>
            <a:rPr lang="fr-FR" sz="2000" dirty="0" err="1"/>
            <a:t>Teroro</a:t>
          </a:r>
          <a:endParaRPr lang="fr-FR" sz="2000" dirty="0"/>
        </a:p>
      </dgm:t>
    </dgm:pt>
    <dgm:pt modelId="{039DFD7E-E44C-CE49-A540-71AD87C0821F}" type="parTrans" cxnId="{848ECBB5-904B-FA4F-AE8D-DE60823CB120}">
      <dgm:prSet/>
      <dgm:spPr/>
      <dgm:t>
        <a:bodyPr/>
        <a:lstStyle/>
        <a:p>
          <a:endParaRPr lang="fr-FR"/>
        </a:p>
      </dgm:t>
    </dgm:pt>
    <dgm:pt modelId="{7FF7CC41-C12B-A04A-8B59-036FDA00A8AB}" type="sibTrans" cxnId="{848ECBB5-904B-FA4F-AE8D-DE60823CB120}">
      <dgm:prSet/>
      <dgm:spPr/>
      <dgm:t>
        <a:bodyPr/>
        <a:lstStyle/>
        <a:p>
          <a:r>
            <a:rPr lang="fr-FR" dirty="0" err="1"/>
            <a:t>Faretai</a:t>
          </a:r>
          <a:endParaRPr lang="fr-FR" dirty="0"/>
        </a:p>
        <a:p>
          <a:r>
            <a:rPr lang="fr-FR" dirty="0" err="1"/>
            <a:t>Mohea</a:t>
          </a:r>
          <a:endParaRPr lang="fr-FR" dirty="0"/>
        </a:p>
      </dgm:t>
    </dgm:pt>
    <dgm:pt modelId="{104B5803-CB1E-8144-B06E-6A6593A005AA}">
      <dgm:prSet phldrT="[Texte]" phldr="1"/>
      <dgm:spPr/>
      <dgm:t>
        <a:bodyPr/>
        <a:lstStyle/>
        <a:p>
          <a:endParaRPr lang="fr-FR" dirty="0"/>
        </a:p>
      </dgm:t>
    </dgm:pt>
    <dgm:pt modelId="{00731476-3DC0-3F42-B686-044AB09450A2}" type="parTrans" cxnId="{08A81045-6515-E449-975F-771E32E70DB6}">
      <dgm:prSet/>
      <dgm:spPr/>
      <dgm:t>
        <a:bodyPr/>
        <a:lstStyle/>
        <a:p>
          <a:endParaRPr lang="fr-FR"/>
        </a:p>
      </dgm:t>
    </dgm:pt>
    <dgm:pt modelId="{2C301C21-35D2-2541-B5AE-22716F0D0DD3}" type="sibTrans" cxnId="{08A81045-6515-E449-975F-771E32E70DB6}">
      <dgm:prSet/>
      <dgm:spPr/>
      <dgm:t>
        <a:bodyPr/>
        <a:lstStyle/>
        <a:p>
          <a:endParaRPr lang="fr-FR"/>
        </a:p>
      </dgm:t>
    </dgm:pt>
    <dgm:pt modelId="{B443685D-5BAF-E44C-ACDB-3EE3F53B9285}" type="pres">
      <dgm:prSet presAssocID="{DFC2CF93-37CB-2D40-AD78-7AD0B45E4D22}" presName="Name0" presStyleCnt="0">
        <dgm:presLayoutVars>
          <dgm:chMax/>
          <dgm:chPref/>
          <dgm:dir/>
          <dgm:animLvl val="lvl"/>
        </dgm:presLayoutVars>
      </dgm:prSet>
      <dgm:spPr/>
    </dgm:pt>
    <dgm:pt modelId="{E599ED31-321E-D844-B4D6-9E3148E3242B}" type="pres">
      <dgm:prSet presAssocID="{B0886E72-2DDE-7145-93DE-6DDA1DC27064}" presName="composite" presStyleCnt="0"/>
      <dgm:spPr/>
    </dgm:pt>
    <dgm:pt modelId="{BBA4ED6A-D557-DB45-8CB9-D1991E309F41}" type="pres">
      <dgm:prSet presAssocID="{B0886E72-2DDE-7145-93DE-6DDA1DC27064}" presName="Parent1" presStyleLbl="node1" presStyleIdx="0" presStyleCnt="6" custLinFactNeighborX="49287" custLinFactNeighborY="-1531">
        <dgm:presLayoutVars>
          <dgm:chMax val="1"/>
          <dgm:chPref val="1"/>
          <dgm:bulletEnabled val="1"/>
        </dgm:presLayoutVars>
      </dgm:prSet>
      <dgm:spPr/>
    </dgm:pt>
    <dgm:pt modelId="{1CA8835B-8F99-4C4E-898F-F241CB3E74B0}" type="pres">
      <dgm:prSet presAssocID="{B0886E72-2DDE-7145-93DE-6DDA1DC27064}" presName="Childtext1" presStyleLbl="revTx" presStyleIdx="0" presStyleCnt="3" custLinFactNeighborX="62437" custLinFactNeighborY="-7657">
        <dgm:presLayoutVars>
          <dgm:chMax val="0"/>
          <dgm:chPref val="0"/>
          <dgm:bulletEnabled val="1"/>
        </dgm:presLayoutVars>
      </dgm:prSet>
      <dgm:spPr/>
    </dgm:pt>
    <dgm:pt modelId="{C824FCDE-490B-2A4F-AA49-085F56E88B0D}" type="pres">
      <dgm:prSet presAssocID="{B0886E72-2DDE-7145-93DE-6DDA1DC27064}" presName="BalanceSpacing" presStyleCnt="0"/>
      <dgm:spPr/>
    </dgm:pt>
    <dgm:pt modelId="{22EAF623-6F9E-BF40-9FEE-4F0DDB4E4F9E}" type="pres">
      <dgm:prSet presAssocID="{B0886E72-2DDE-7145-93DE-6DDA1DC27064}" presName="BalanceSpacing1" presStyleCnt="0"/>
      <dgm:spPr/>
    </dgm:pt>
    <dgm:pt modelId="{549472B3-3F68-F342-8C87-108896E9A240}" type="pres">
      <dgm:prSet presAssocID="{DA81612A-D6AB-7D4C-9106-21CBAEA37EEC}" presName="Accent1Text" presStyleLbl="node1" presStyleIdx="1" presStyleCnt="6" custLinFactNeighborX="-37644" custLinFactNeighborY="4913"/>
      <dgm:spPr/>
    </dgm:pt>
    <dgm:pt modelId="{8E47934E-E591-594A-842F-DBABF0F1AC96}" type="pres">
      <dgm:prSet presAssocID="{DA81612A-D6AB-7D4C-9106-21CBAEA37EEC}" presName="spaceBetweenRectangles" presStyleCnt="0"/>
      <dgm:spPr/>
    </dgm:pt>
    <dgm:pt modelId="{B7F7F1C7-73D7-3E4D-A63D-77AD5DD5CF36}" type="pres">
      <dgm:prSet presAssocID="{AE2A1491-21FF-7941-B4B1-AB2745123301}" presName="composite" presStyleCnt="0"/>
      <dgm:spPr/>
    </dgm:pt>
    <dgm:pt modelId="{10BBE065-33DA-4F4D-BB1E-2ECB56532666}" type="pres">
      <dgm:prSet presAssocID="{AE2A1491-21FF-7941-B4B1-AB2745123301}" presName="Parent1" presStyleLbl="node1" presStyleIdx="2" presStyleCnt="6" custScaleX="168713">
        <dgm:presLayoutVars>
          <dgm:chMax val="1"/>
          <dgm:chPref val="1"/>
          <dgm:bulletEnabled val="1"/>
        </dgm:presLayoutVars>
      </dgm:prSet>
      <dgm:spPr/>
    </dgm:pt>
    <dgm:pt modelId="{4042B43D-212E-2643-A22C-402B26FE5773}" type="pres">
      <dgm:prSet presAssocID="{AE2A1491-21FF-7941-B4B1-AB2745123301}" presName="Childtext1" presStyleLbl="revTx" presStyleIdx="1" presStyleCnt="3" custLinFactNeighborX="-65936">
        <dgm:presLayoutVars>
          <dgm:chMax val="0"/>
          <dgm:chPref val="0"/>
          <dgm:bulletEnabled val="1"/>
        </dgm:presLayoutVars>
      </dgm:prSet>
      <dgm:spPr/>
    </dgm:pt>
    <dgm:pt modelId="{34A97272-8752-6D48-B138-95A07465B9B0}" type="pres">
      <dgm:prSet presAssocID="{AE2A1491-21FF-7941-B4B1-AB2745123301}" presName="BalanceSpacing" presStyleCnt="0"/>
      <dgm:spPr/>
    </dgm:pt>
    <dgm:pt modelId="{E2392CAD-4AA9-1C42-BD5E-63A545B70BD6}" type="pres">
      <dgm:prSet presAssocID="{AE2A1491-21FF-7941-B4B1-AB2745123301}" presName="BalanceSpacing1" presStyleCnt="0"/>
      <dgm:spPr/>
    </dgm:pt>
    <dgm:pt modelId="{048CB82F-1B27-CC40-BBF5-F784EDA82E8F}" type="pres">
      <dgm:prSet presAssocID="{1A215981-247A-DA49-BFA8-C232D65163BF}" presName="Accent1Text" presStyleLbl="node1" presStyleIdx="3" presStyleCnt="6" custLinFactNeighborX="73931" custLinFactNeighborY="-6126"/>
      <dgm:spPr/>
    </dgm:pt>
    <dgm:pt modelId="{452C4478-FC45-1D41-8BC6-2DAA215888D5}" type="pres">
      <dgm:prSet presAssocID="{1A215981-247A-DA49-BFA8-C232D65163BF}" presName="spaceBetweenRectangles" presStyleCnt="0"/>
      <dgm:spPr/>
    </dgm:pt>
    <dgm:pt modelId="{A29F467A-EBCF-1D4A-80C6-B62D03CE6FB8}" type="pres">
      <dgm:prSet presAssocID="{5DC663E0-FF98-9749-A4F9-DED5B6E7EB0C}" presName="composite" presStyleCnt="0"/>
      <dgm:spPr/>
    </dgm:pt>
    <dgm:pt modelId="{5663744E-F4D6-CC4E-99CB-559F466AA4DC}" type="pres">
      <dgm:prSet presAssocID="{5DC663E0-FF98-9749-A4F9-DED5B6E7EB0C}" presName="Parent1" presStyleLbl="node1" presStyleIdx="4" presStyleCnt="6" custLinFactNeighborX="44251" custLinFactNeighborY="-9655">
        <dgm:presLayoutVars>
          <dgm:chMax val="1"/>
          <dgm:chPref val="1"/>
          <dgm:bulletEnabled val="1"/>
        </dgm:presLayoutVars>
      </dgm:prSet>
      <dgm:spPr/>
    </dgm:pt>
    <dgm:pt modelId="{97F4D548-F59D-2247-A10C-3C1E18888C88}" type="pres">
      <dgm:prSet presAssocID="{5DC663E0-FF98-9749-A4F9-DED5B6E7EB0C}" presName="Childtext1" presStyleLbl="revTx" presStyleIdx="2" presStyleCnt="3" custLinFactNeighborX="43912" custLinFactNeighborY="4250">
        <dgm:presLayoutVars>
          <dgm:chMax val="0"/>
          <dgm:chPref val="0"/>
          <dgm:bulletEnabled val="1"/>
        </dgm:presLayoutVars>
      </dgm:prSet>
      <dgm:spPr/>
    </dgm:pt>
    <dgm:pt modelId="{C6F6AD1F-6CD4-D844-9435-BBD0C31B66DE}" type="pres">
      <dgm:prSet presAssocID="{5DC663E0-FF98-9749-A4F9-DED5B6E7EB0C}" presName="BalanceSpacing" presStyleCnt="0"/>
      <dgm:spPr/>
    </dgm:pt>
    <dgm:pt modelId="{97BFB80A-B128-8248-9030-62CDF3B800EF}" type="pres">
      <dgm:prSet presAssocID="{5DC663E0-FF98-9749-A4F9-DED5B6E7EB0C}" presName="BalanceSpacing1" presStyleCnt="0"/>
      <dgm:spPr/>
    </dgm:pt>
    <dgm:pt modelId="{389A4CC6-D19A-0C41-B554-B59327BF05E2}" type="pres">
      <dgm:prSet presAssocID="{7FF7CC41-C12B-A04A-8B59-036FDA00A8AB}" presName="Accent1Text" presStyleLbl="node1" presStyleIdx="5" presStyleCnt="6" custLinFactNeighborX="-50167" custLinFactNeighborY="-2297"/>
      <dgm:spPr/>
    </dgm:pt>
  </dgm:ptLst>
  <dgm:cxnLst>
    <dgm:cxn modelId="{F0350710-C548-6B4E-A234-1C752BDE60E1}" type="presOf" srcId="{104B5803-CB1E-8144-B06E-6A6593A005AA}" destId="{97F4D548-F59D-2247-A10C-3C1E18888C88}" srcOrd="0" destOrd="0" presId="urn:microsoft.com/office/officeart/2008/layout/AlternatingHexagons"/>
    <dgm:cxn modelId="{93108118-E6DD-134E-82C4-71AA31F82E97}" type="presOf" srcId="{5DC663E0-FF98-9749-A4F9-DED5B6E7EB0C}" destId="{5663744E-F4D6-CC4E-99CB-559F466AA4DC}" srcOrd="0" destOrd="0" presId="urn:microsoft.com/office/officeart/2008/layout/AlternatingHexagons"/>
    <dgm:cxn modelId="{A1FC9026-CFA5-654C-ABC7-EFF52D44D38C}" srcId="{B0886E72-2DDE-7145-93DE-6DDA1DC27064}" destId="{746FDC33-EB2D-3642-A9FD-A34A540EBABC}" srcOrd="0" destOrd="0" parTransId="{81F3854C-BF0C-F040-B83E-10495DBEFBD3}" sibTransId="{4B2D7BCC-C2FC-FA45-BA2A-9393521D1A05}"/>
    <dgm:cxn modelId="{9D68CC32-2A05-4143-AC0F-9334E81D63F9}" srcId="{AE2A1491-21FF-7941-B4B1-AB2745123301}" destId="{992CFF32-12AD-C546-AB5A-639244C9824E}" srcOrd="0" destOrd="0" parTransId="{B033D188-2F15-3E43-B970-20DAF7128E5C}" sibTransId="{21F8FAE2-4069-8C41-81C3-CDC60746C732}"/>
    <dgm:cxn modelId="{1D5E383E-A189-8545-9A39-A6BF0A742574}" type="presOf" srcId="{DFC2CF93-37CB-2D40-AD78-7AD0B45E4D22}" destId="{B443685D-5BAF-E44C-ACDB-3EE3F53B9285}" srcOrd="0" destOrd="0" presId="urn:microsoft.com/office/officeart/2008/layout/AlternatingHexagons"/>
    <dgm:cxn modelId="{08A81045-6515-E449-975F-771E32E70DB6}" srcId="{5DC663E0-FF98-9749-A4F9-DED5B6E7EB0C}" destId="{104B5803-CB1E-8144-B06E-6A6593A005AA}" srcOrd="0" destOrd="0" parTransId="{00731476-3DC0-3F42-B686-044AB09450A2}" sibTransId="{2C301C21-35D2-2541-B5AE-22716F0D0DD3}"/>
    <dgm:cxn modelId="{DF816661-DE58-FD45-8488-15D56A39B2DB}" type="presOf" srcId="{DA81612A-D6AB-7D4C-9106-21CBAEA37EEC}" destId="{549472B3-3F68-F342-8C87-108896E9A240}" srcOrd="0" destOrd="0" presId="urn:microsoft.com/office/officeart/2008/layout/AlternatingHexagons"/>
    <dgm:cxn modelId="{81F1946F-177F-B340-856E-AD01B1A22678}" type="presOf" srcId="{7FF7CC41-C12B-A04A-8B59-036FDA00A8AB}" destId="{389A4CC6-D19A-0C41-B554-B59327BF05E2}" srcOrd="0" destOrd="0" presId="urn:microsoft.com/office/officeart/2008/layout/AlternatingHexagons"/>
    <dgm:cxn modelId="{A5B31A88-011D-CB48-BD15-13BC4AE4A8EF}" srcId="{DFC2CF93-37CB-2D40-AD78-7AD0B45E4D22}" destId="{B0886E72-2DDE-7145-93DE-6DDA1DC27064}" srcOrd="0" destOrd="0" parTransId="{734091E2-CE3C-3745-A8A9-362A601794F0}" sibTransId="{DA81612A-D6AB-7D4C-9106-21CBAEA37EEC}"/>
    <dgm:cxn modelId="{7E162397-08BE-1B45-82C4-4BD8B304BA1A}" type="presOf" srcId="{AE2A1491-21FF-7941-B4B1-AB2745123301}" destId="{10BBE065-33DA-4F4D-BB1E-2ECB56532666}" srcOrd="0" destOrd="0" presId="urn:microsoft.com/office/officeart/2008/layout/AlternatingHexagons"/>
    <dgm:cxn modelId="{848ECBB5-904B-FA4F-AE8D-DE60823CB120}" srcId="{DFC2CF93-37CB-2D40-AD78-7AD0B45E4D22}" destId="{5DC663E0-FF98-9749-A4F9-DED5B6E7EB0C}" srcOrd="2" destOrd="0" parTransId="{039DFD7E-E44C-CE49-A540-71AD87C0821F}" sibTransId="{7FF7CC41-C12B-A04A-8B59-036FDA00A8AB}"/>
    <dgm:cxn modelId="{157090C5-C8F0-6C4B-A603-D3B40E6F88A3}" type="presOf" srcId="{1A215981-247A-DA49-BFA8-C232D65163BF}" destId="{048CB82F-1B27-CC40-BBF5-F784EDA82E8F}" srcOrd="0" destOrd="0" presId="urn:microsoft.com/office/officeart/2008/layout/AlternatingHexagons"/>
    <dgm:cxn modelId="{FE8927D2-3657-C74B-87CE-045CD054B048}" type="presOf" srcId="{B0886E72-2DDE-7145-93DE-6DDA1DC27064}" destId="{BBA4ED6A-D557-DB45-8CB9-D1991E309F41}" srcOrd="0" destOrd="0" presId="urn:microsoft.com/office/officeart/2008/layout/AlternatingHexagons"/>
    <dgm:cxn modelId="{B47BDAE0-DB75-E643-8CB5-81969D40C19A}" srcId="{DFC2CF93-37CB-2D40-AD78-7AD0B45E4D22}" destId="{AE2A1491-21FF-7941-B4B1-AB2745123301}" srcOrd="1" destOrd="0" parTransId="{E56A8D56-D2F9-DA47-83B9-49F4B42AFEAF}" sibTransId="{1A215981-247A-DA49-BFA8-C232D65163BF}"/>
    <dgm:cxn modelId="{A2E5C2E5-0FB3-CD4F-8E17-1AF8D0114FBF}" type="presOf" srcId="{746FDC33-EB2D-3642-A9FD-A34A540EBABC}" destId="{1CA8835B-8F99-4C4E-898F-F241CB3E74B0}" srcOrd="0" destOrd="0" presId="urn:microsoft.com/office/officeart/2008/layout/AlternatingHexagons"/>
    <dgm:cxn modelId="{615C3CE9-A266-0941-A590-F4AE58466C62}" type="presOf" srcId="{992CFF32-12AD-C546-AB5A-639244C9824E}" destId="{4042B43D-212E-2643-A22C-402B26FE5773}" srcOrd="0" destOrd="0" presId="urn:microsoft.com/office/officeart/2008/layout/AlternatingHexagons"/>
    <dgm:cxn modelId="{E1CB601C-CD0E-124E-8313-D09DF9AF3794}" type="presParOf" srcId="{B443685D-5BAF-E44C-ACDB-3EE3F53B9285}" destId="{E599ED31-321E-D844-B4D6-9E3148E3242B}" srcOrd="0" destOrd="0" presId="urn:microsoft.com/office/officeart/2008/layout/AlternatingHexagons"/>
    <dgm:cxn modelId="{8615E0C4-C571-BF45-9DFC-F2D992A775E3}" type="presParOf" srcId="{E599ED31-321E-D844-B4D6-9E3148E3242B}" destId="{BBA4ED6A-D557-DB45-8CB9-D1991E309F41}" srcOrd="0" destOrd="0" presId="urn:microsoft.com/office/officeart/2008/layout/AlternatingHexagons"/>
    <dgm:cxn modelId="{AC4218D4-5890-C84D-AFF5-5A769565F35C}" type="presParOf" srcId="{E599ED31-321E-D844-B4D6-9E3148E3242B}" destId="{1CA8835B-8F99-4C4E-898F-F241CB3E74B0}" srcOrd="1" destOrd="0" presId="urn:microsoft.com/office/officeart/2008/layout/AlternatingHexagons"/>
    <dgm:cxn modelId="{57988EDA-1B6E-4147-8CF1-D022D59AC304}" type="presParOf" srcId="{E599ED31-321E-D844-B4D6-9E3148E3242B}" destId="{C824FCDE-490B-2A4F-AA49-085F56E88B0D}" srcOrd="2" destOrd="0" presId="urn:microsoft.com/office/officeart/2008/layout/AlternatingHexagons"/>
    <dgm:cxn modelId="{72F0DA3A-7ADE-E744-A280-600E16AA40AE}" type="presParOf" srcId="{E599ED31-321E-D844-B4D6-9E3148E3242B}" destId="{22EAF623-6F9E-BF40-9FEE-4F0DDB4E4F9E}" srcOrd="3" destOrd="0" presId="urn:microsoft.com/office/officeart/2008/layout/AlternatingHexagons"/>
    <dgm:cxn modelId="{F0F8C526-35E2-E742-8BAB-B6E7E46AA216}" type="presParOf" srcId="{E599ED31-321E-D844-B4D6-9E3148E3242B}" destId="{549472B3-3F68-F342-8C87-108896E9A240}" srcOrd="4" destOrd="0" presId="urn:microsoft.com/office/officeart/2008/layout/AlternatingHexagons"/>
    <dgm:cxn modelId="{1C8FA8DA-CB27-C948-ACD1-2FF3B19A419F}" type="presParOf" srcId="{B443685D-5BAF-E44C-ACDB-3EE3F53B9285}" destId="{8E47934E-E591-594A-842F-DBABF0F1AC96}" srcOrd="1" destOrd="0" presId="urn:microsoft.com/office/officeart/2008/layout/AlternatingHexagons"/>
    <dgm:cxn modelId="{C7D24398-B797-FF46-95A6-0C1A0A53C0C6}" type="presParOf" srcId="{B443685D-5BAF-E44C-ACDB-3EE3F53B9285}" destId="{B7F7F1C7-73D7-3E4D-A63D-77AD5DD5CF36}" srcOrd="2" destOrd="0" presId="urn:microsoft.com/office/officeart/2008/layout/AlternatingHexagons"/>
    <dgm:cxn modelId="{6EED826A-19F6-F240-BFA7-0DC4D2DEECA6}" type="presParOf" srcId="{B7F7F1C7-73D7-3E4D-A63D-77AD5DD5CF36}" destId="{10BBE065-33DA-4F4D-BB1E-2ECB56532666}" srcOrd="0" destOrd="0" presId="urn:microsoft.com/office/officeart/2008/layout/AlternatingHexagons"/>
    <dgm:cxn modelId="{EF4853CC-1D9B-BF43-8B22-2CB4BC3AB42B}" type="presParOf" srcId="{B7F7F1C7-73D7-3E4D-A63D-77AD5DD5CF36}" destId="{4042B43D-212E-2643-A22C-402B26FE5773}" srcOrd="1" destOrd="0" presId="urn:microsoft.com/office/officeart/2008/layout/AlternatingHexagons"/>
    <dgm:cxn modelId="{1D539390-4B53-7E4D-BFB8-DF4517179CC7}" type="presParOf" srcId="{B7F7F1C7-73D7-3E4D-A63D-77AD5DD5CF36}" destId="{34A97272-8752-6D48-B138-95A07465B9B0}" srcOrd="2" destOrd="0" presId="urn:microsoft.com/office/officeart/2008/layout/AlternatingHexagons"/>
    <dgm:cxn modelId="{5419119D-005B-D948-9943-B86FE07F56A1}" type="presParOf" srcId="{B7F7F1C7-73D7-3E4D-A63D-77AD5DD5CF36}" destId="{E2392CAD-4AA9-1C42-BD5E-63A545B70BD6}" srcOrd="3" destOrd="0" presId="urn:microsoft.com/office/officeart/2008/layout/AlternatingHexagons"/>
    <dgm:cxn modelId="{B3DEE8CA-24D5-7E42-B38A-3D285ABD8A1D}" type="presParOf" srcId="{B7F7F1C7-73D7-3E4D-A63D-77AD5DD5CF36}" destId="{048CB82F-1B27-CC40-BBF5-F784EDA82E8F}" srcOrd="4" destOrd="0" presId="urn:microsoft.com/office/officeart/2008/layout/AlternatingHexagons"/>
    <dgm:cxn modelId="{F4532293-D1CF-AE42-8D84-C59F6713BAB9}" type="presParOf" srcId="{B443685D-5BAF-E44C-ACDB-3EE3F53B9285}" destId="{452C4478-FC45-1D41-8BC6-2DAA215888D5}" srcOrd="3" destOrd="0" presId="urn:microsoft.com/office/officeart/2008/layout/AlternatingHexagons"/>
    <dgm:cxn modelId="{AE0169EE-3F99-7140-A8A6-66A4E4D7B9FE}" type="presParOf" srcId="{B443685D-5BAF-E44C-ACDB-3EE3F53B9285}" destId="{A29F467A-EBCF-1D4A-80C6-B62D03CE6FB8}" srcOrd="4" destOrd="0" presId="urn:microsoft.com/office/officeart/2008/layout/AlternatingHexagons"/>
    <dgm:cxn modelId="{246684A5-D336-CB4D-95D6-9E184BA5A8E0}" type="presParOf" srcId="{A29F467A-EBCF-1D4A-80C6-B62D03CE6FB8}" destId="{5663744E-F4D6-CC4E-99CB-559F466AA4DC}" srcOrd="0" destOrd="0" presId="urn:microsoft.com/office/officeart/2008/layout/AlternatingHexagons"/>
    <dgm:cxn modelId="{0483C742-5584-AF46-9E16-C79AAFAD0A30}" type="presParOf" srcId="{A29F467A-EBCF-1D4A-80C6-B62D03CE6FB8}" destId="{97F4D548-F59D-2247-A10C-3C1E18888C88}" srcOrd="1" destOrd="0" presId="urn:microsoft.com/office/officeart/2008/layout/AlternatingHexagons"/>
    <dgm:cxn modelId="{C15B1708-B9E4-2743-99E0-020CFFCA6404}" type="presParOf" srcId="{A29F467A-EBCF-1D4A-80C6-B62D03CE6FB8}" destId="{C6F6AD1F-6CD4-D844-9435-BBD0C31B66DE}" srcOrd="2" destOrd="0" presId="urn:microsoft.com/office/officeart/2008/layout/AlternatingHexagons"/>
    <dgm:cxn modelId="{91B95FEF-0D39-8D4B-B3EE-8756D00DBD5B}" type="presParOf" srcId="{A29F467A-EBCF-1D4A-80C6-B62D03CE6FB8}" destId="{97BFB80A-B128-8248-9030-62CDF3B800EF}" srcOrd="3" destOrd="0" presId="urn:microsoft.com/office/officeart/2008/layout/AlternatingHexagons"/>
    <dgm:cxn modelId="{2BC0A691-1E31-264A-BAA1-8F3211187442}" type="presParOf" srcId="{A29F467A-EBCF-1D4A-80C6-B62D03CE6FB8}" destId="{389A4CC6-D19A-0C41-B554-B59327BF05E2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1CAB6C-24DA-494B-8F2D-2D4824136123}" type="doc">
      <dgm:prSet loTypeId="urn:microsoft.com/office/officeart/2005/8/layout/hList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776C68C-13D9-1541-B5CF-E5682F4FF9B0}">
      <dgm:prSet phldrT="[Texte]"/>
      <dgm:spPr/>
      <dgm:t>
        <a:bodyPr/>
        <a:lstStyle/>
        <a:p>
          <a:r>
            <a:rPr lang="fr-FR" dirty="0"/>
            <a:t>Transformer les gestes d’enseignement de la lecture au C3 (analyse d’une œuvre littéraire, démarche explicite, différenciation)</a:t>
          </a:r>
        </a:p>
      </dgm:t>
    </dgm:pt>
    <dgm:pt modelId="{D0648711-B5A0-2243-8F2E-F011114410D0}" type="parTrans" cxnId="{ED02E6DE-A1D2-6844-BCB6-BFA012AA7121}">
      <dgm:prSet/>
      <dgm:spPr/>
      <dgm:t>
        <a:bodyPr/>
        <a:lstStyle/>
        <a:p>
          <a:endParaRPr lang="fr-FR"/>
        </a:p>
      </dgm:t>
    </dgm:pt>
    <dgm:pt modelId="{7398C1F8-1239-6A47-840B-CFA83CA7ECB1}" type="sibTrans" cxnId="{ED02E6DE-A1D2-6844-BCB6-BFA012AA7121}">
      <dgm:prSet/>
      <dgm:spPr/>
      <dgm:t>
        <a:bodyPr/>
        <a:lstStyle/>
        <a:p>
          <a:endParaRPr lang="fr-FR"/>
        </a:p>
      </dgm:t>
    </dgm:pt>
    <dgm:pt modelId="{0F7AAABE-FC02-1346-89F1-745A7F9CE115}">
      <dgm:prSet phldrT="[Texte]"/>
      <dgm:spPr/>
      <dgm:t>
        <a:bodyPr/>
        <a:lstStyle/>
        <a:p>
          <a:pPr>
            <a:buFont typeface="Wingdings" pitchFamily="2" charset="2"/>
            <a:buChar char="ü"/>
          </a:pPr>
          <a:endParaRPr lang="fr-FR" dirty="0"/>
        </a:p>
      </dgm:t>
    </dgm:pt>
    <dgm:pt modelId="{BF4BDDB2-6322-8C44-B54D-331714FAC2CC}" type="parTrans" cxnId="{EA38B86D-19FE-2E4E-B72A-5A008F696144}">
      <dgm:prSet/>
      <dgm:spPr/>
      <dgm:t>
        <a:bodyPr/>
        <a:lstStyle/>
        <a:p>
          <a:endParaRPr lang="fr-FR"/>
        </a:p>
      </dgm:t>
    </dgm:pt>
    <dgm:pt modelId="{7B2EFF3C-5D21-9541-B9CD-9CEA7F529AAC}" type="sibTrans" cxnId="{EA38B86D-19FE-2E4E-B72A-5A008F696144}">
      <dgm:prSet/>
      <dgm:spPr/>
      <dgm:t>
        <a:bodyPr/>
        <a:lstStyle/>
        <a:p>
          <a:endParaRPr lang="fr-FR"/>
        </a:p>
      </dgm:t>
    </dgm:pt>
    <dgm:pt modelId="{5FAA63DD-FF6A-B747-8DA4-7EDDD7ED4EE4}">
      <dgm:prSet phldrT="[Texte]"/>
      <dgm:spPr/>
      <dgm:t>
        <a:bodyPr/>
        <a:lstStyle/>
        <a:p>
          <a:pPr>
            <a:buFont typeface="Wingdings" pitchFamily="2" charset="2"/>
            <a:buChar char="ü"/>
          </a:pPr>
          <a:r>
            <a:rPr lang="fr-FR" dirty="0"/>
            <a:t>Outiller les enseignants par la conception :d’ une séquence -Observation et analyse de séance de lecture en CM2</a:t>
          </a:r>
        </a:p>
      </dgm:t>
    </dgm:pt>
    <dgm:pt modelId="{7CB85C63-769B-E04F-873B-1A827E1FE134}" type="parTrans" cxnId="{3D109E99-DE07-DF46-BB5E-03E16DE364A6}">
      <dgm:prSet/>
      <dgm:spPr/>
      <dgm:t>
        <a:bodyPr/>
        <a:lstStyle/>
        <a:p>
          <a:endParaRPr lang="fr-FR"/>
        </a:p>
      </dgm:t>
    </dgm:pt>
    <dgm:pt modelId="{72A54AD5-7412-0A47-886F-FFA01E5A8E54}" type="sibTrans" cxnId="{3D109E99-DE07-DF46-BB5E-03E16DE364A6}">
      <dgm:prSet/>
      <dgm:spPr/>
      <dgm:t>
        <a:bodyPr/>
        <a:lstStyle/>
        <a:p>
          <a:endParaRPr lang="fr-FR"/>
        </a:p>
      </dgm:t>
    </dgm:pt>
    <dgm:pt modelId="{BC38B32A-2B28-7242-9D63-6D4A32A73FF9}">
      <dgm:prSet/>
      <dgm:spPr/>
      <dgm:t>
        <a:bodyPr/>
        <a:lstStyle/>
        <a:p>
          <a:pPr>
            <a:buFont typeface="Wingdings" pitchFamily="2" charset="2"/>
            <a:buChar char="ü"/>
          </a:pPr>
          <a:r>
            <a:rPr lang="fr-FR"/>
            <a:t>Concevoir l’emploi du temps intégrant: lecture à voix haute, lecture suivie, lecture offerte, quart d’heure de lecture, rédaction d’écrits dans le cahier de lecteur</a:t>
          </a:r>
          <a:endParaRPr lang="fr-FR" dirty="0"/>
        </a:p>
      </dgm:t>
    </dgm:pt>
    <dgm:pt modelId="{693F56DB-5520-4644-8E2E-75DEFA884D52}" type="parTrans" cxnId="{04DE7EDD-B36C-A741-AA26-88F965742199}">
      <dgm:prSet/>
      <dgm:spPr/>
      <dgm:t>
        <a:bodyPr/>
        <a:lstStyle/>
        <a:p>
          <a:endParaRPr lang="fr-FR"/>
        </a:p>
      </dgm:t>
    </dgm:pt>
    <dgm:pt modelId="{6D40090C-6A48-E54F-AA13-FF1838E95492}" type="sibTrans" cxnId="{04DE7EDD-B36C-A741-AA26-88F965742199}">
      <dgm:prSet/>
      <dgm:spPr/>
      <dgm:t>
        <a:bodyPr/>
        <a:lstStyle/>
        <a:p>
          <a:endParaRPr lang="fr-FR"/>
        </a:p>
      </dgm:t>
    </dgm:pt>
    <dgm:pt modelId="{82F0F212-A8C8-CD45-9DCA-2BFA883CAE48}" type="pres">
      <dgm:prSet presAssocID="{5A1CAB6C-24DA-494B-8F2D-2D4824136123}" presName="Name0" presStyleCnt="0">
        <dgm:presLayoutVars>
          <dgm:dir/>
          <dgm:resizeHandles val="exact"/>
        </dgm:presLayoutVars>
      </dgm:prSet>
      <dgm:spPr/>
    </dgm:pt>
    <dgm:pt modelId="{3A4006E7-632C-9E43-9824-CD7A048702C7}" type="pres">
      <dgm:prSet presAssocID="{E776C68C-13D9-1541-B5CF-E5682F4FF9B0}" presName="node" presStyleLbl="node1" presStyleIdx="0" presStyleCnt="4">
        <dgm:presLayoutVars>
          <dgm:bulletEnabled val="1"/>
        </dgm:presLayoutVars>
      </dgm:prSet>
      <dgm:spPr/>
    </dgm:pt>
    <dgm:pt modelId="{191F1511-AC49-4549-A05B-A97BE27D46AB}" type="pres">
      <dgm:prSet presAssocID="{7398C1F8-1239-6A47-840B-CFA83CA7ECB1}" presName="sibTrans" presStyleCnt="0"/>
      <dgm:spPr/>
    </dgm:pt>
    <dgm:pt modelId="{D0855683-10A3-7C4D-95FB-6A68D4D3581F}" type="pres">
      <dgm:prSet presAssocID="{0F7AAABE-FC02-1346-89F1-745A7F9CE115}" presName="node" presStyleLbl="node1" presStyleIdx="1" presStyleCnt="4">
        <dgm:presLayoutVars>
          <dgm:bulletEnabled val="1"/>
        </dgm:presLayoutVars>
      </dgm:prSet>
      <dgm:spPr/>
    </dgm:pt>
    <dgm:pt modelId="{2D408D9C-1D22-C74B-9A09-7F640B885FCE}" type="pres">
      <dgm:prSet presAssocID="{7B2EFF3C-5D21-9541-B9CD-9CEA7F529AAC}" presName="sibTrans" presStyleCnt="0"/>
      <dgm:spPr/>
    </dgm:pt>
    <dgm:pt modelId="{27F4052E-D58C-D844-AEAD-D3B4A962E12E}" type="pres">
      <dgm:prSet presAssocID="{BC38B32A-2B28-7242-9D63-6D4A32A73FF9}" presName="node" presStyleLbl="node1" presStyleIdx="2" presStyleCnt="4" custLinFactX="135203" custLinFactNeighborX="200000" custLinFactNeighborY="1617">
        <dgm:presLayoutVars>
          <dgm:bulletEnabled val="1"/>
        </dgm:presLayoutVars>
      </dgm:prSet>
      <dgm:spPr/>
    </dgm:pt>
    <dgm:pt modelId="{30CA09C2-C2FA-A749-8D7C-92A9E08961A1}" type="pres">
      <dgm:prSet presAssocID="{6D40090C-6A48-E54F-AA13-FF1838E95492}" presName="sibTrans" presStyleCnt="0"/>
      <dgm:spPr/>
    </dgm:pt>
    <dgm:pt modelId="{D2EC84F0-77F8-E045-BF0C-7E8A6CABBDC7}" type="pres">
      <dgm:prSet presAssocID="{5FAA63DD-FF6A-B747-8DA4-7EDDD7ED4EE4}" presName="node" presStyleLbl="node1" presStyleIdx="3" presStyleCnt="4" custLinFactX="-98843" custLinFactNeighborX="-100000" custLinFactNeighborY="-1841">
        <dgm:presLayoutVars>
          <dgm:bulletEnabled val="1"/>
        </dgm:presLayoutVars>
      </dgm:prSet>
      <dgm:spPr/>
    </dgm:pt>
  </dgm:ptLst>
  <dgm:cxnLst>
    <dgm:cxn modelId="{4A9B2A21-C667-3945-AC3D-9FEE9CFFEF23}" type="presOf" srcId="{0F7AAABE-FC02-1346-89F1-745A7F9CE115}" destId="{D0855683-10A3-7C4D-95FB-6A68D4D3581F}" srcOrd="0" destOrd="0" presId="urn:microsoft.com/office/officeart/2005/8/layout/hList6"/>
    <dgm:cxn modelId="{9076924F-0002-5F46-B42E-6CCCD2D92E1B}" type="presOf" srcId="{BC38B32A-2B28-7242-9D63-6D4A32A73FF9}" destId="{27F4052E-D58C-D844-AEAD-D3B4A962E12E}" srcOrd="0" destOrd="0" presId="urn:microsoft.com/office/officeart/2005/8/layout/hList6"/>
    <dgm:cxn modelId="{EA38B86D-19FE-2E4E-B72A-5A008F696144}" srcId="{5A1CAB6C-24DA-494B-8F2D-2D4824136123}" destId="{0F7AAABE-FC02-1346-89F1-745A7F9CE115}" srcOrd="1" destOrd="0" parTransId="{BF4BDDB2-6322-8C44-B54D-331714FAC2CC}" sibTransId="{7B2EFF3C-5D21-9541-B9CD-9CEA7F529AAC}"/>
    <dgm:cxn modelId="{FBBBC379-E2C7-414C-943E-26B949903CA2}" type="presOf" srcId="{5A1CAB6C-24DA-494B-8F2D-2D4824136123}" destId="{82F0F212-A8C8-CD45-9DCA-2BFA883CAE48}" srcOrd="0" destOrd="0" presId="urn:microsoft.com/office/officeart/2005/8/layout/hList6"/>
    <dgm:cxn modelId="{3D109E99-DE07-DF46-BB5E-03E16DE364A6}" srcId="{5A1CAB6C-24DA-494B-8F2D-2D4824136123}" destId="{5FAA63DD-FF6A-B747-8DA4-7EDDD7ED4EE4}" srcOrd="3" destOrd="0" parTransId="{7CB85C63-769B-E04F-873B-1A827E1FE134}" sibTransId="{72A54AD5-7412-0A47-886F-FFA01E5A8E54}"/>
    <dgm:cxn modelId="{039B0AB0-AA3E-5C46-ACBC-0800D4BD1F44}" type="presOf" srcId="{5FAA63DD-FF6A-B747-8DA4-7EDDD7ED4EE4}" destId="{D2EC84F0-77F8-E045-BF0C-7E8A6CABBDC7}" srcOrd="0" destOrd="0" presId="urn:microsoft.com/office/officeart/2005/8/layout/hList6"/>
    <dgm:cxn modelId="{04DE7EDD-B36C-A741-AA26-88F965742199}" srcId="{5A1CAB6C-24DA-494B-8F2D-2D4824136123}" destId="{BC38B32A-2B28-7242-9D63-6D4A32A73FF9}" srcOrd="2" destOrd="0" parTransId="{693F56DB-5520-4644-8E2E-75DEFA884D52}" sibTransId="{6D40090C-6A48-E54F-AA13-FF1838E95492}"/>
    <dgm:cxn modelId="{D0454BDE-F7B4-FF49-A014-A1940A2D42F2}" type="presOf" srcId="{E776C68C-13D9-1541-B5CF-E5682F4FF9B0}" destId="{3A4006E7-632C-9E43-9824-CD7A048702C7}" srcOrd="0" destOrd="0" presId="urn:microsoft.com/office/officeart/2005/8/layout/hList6"/>
    <dgm:cxn modelId="{ED02E6DE-A1D2-6844-BCB6-BFA012AA7121}" srcId="{5A1CAB6C-24DA-494B-8F2D-2D4824136123}" destId="{E776C68C-13D9-1541-B5CF-E5682F4FF9B0}" srcOrd="0" destOrd="0" parTransId="{D0648711-B5A0-2243-8F2E-F011114410D0}" sibTransId="{7398C1F8-1239-6A47-840B-CFA83CA7ECB1}"/>
    <dgm:cxn modelId="{85823073-8ECB-1A4B-86D4-799CDA4E2A56}" type="presParOf" srcId="{82F0F212-A8C8-CD45-9DCA-2BFA883CAE48}" destId="{3A4006E7-632C-9E43-9824-CD7A048702C7}" srcOrd="0" destOrd="0" presId="urn:microsoft.com/office/officeart/2005/8/layout/hList6"/>
    <dgm:cxn modelId="{151462A7-5AF5-684D-88AF-2210D3D3E9E4}" type="presParOf" srcId="{82F0F212-A8C8-CD45-9DCA-2BFA883CAE48}" destId="{191F1511-AC49-4549-A05B-A97BE27D46AB}" srcOrd="1" destOrd="0" presId="urn:microsoft.com/office/officeart/2005/8/layout/hList6"/>
    <dgm:cxn modelId="{485BC34F-F2B4-364D-8009-A036E79C3BC8}" type="presParOf" srcId="{82F0F212-A8C8-CD45-9DCA-2BFA883CAE48}" destId="{D0855683-10A3-7C4D-95FB-6A68D4D3581F}" srcOrd="2" destOrd="0" presId="urn:microsoft.com/office/officeart/2005/8/layout/hList6"/>
    <dgm:cxn modelId="{2AFCF2F1-7119-EA42-A214-165F130467A9}" type="presParOf" srcId="{82F0F212-A8C8-CD45-9DCA-2BFA883CAE48}" destId="{2D408D9C-1D22-C74B-9A09-7F640B885FCE}" srcOrd="3" destOrd="0" presId="urn:microsoft.com/office/officeart/2005/8/layout/hList6"/>
    <dgm:cxn modelId="{E7696CA0-EDC0-4C44-ADFA-C8B55EF32E7F}" type="presParOf" srcId="{82F0F212-A8C8-CD45-9DCA-2BFA883CAE48}" destId="{27F4052E-D58C-D844-AEAD-D3B4A962E12E}" srcOrd="4" destOrd="0" presId="urn:microsoft.com/office/officeart/2005/8/layout/hList6"/>
    <dgm:cxn modelId="{843B62E7-8688-E340-94EF-B8F90A954A8C}" type="presParOf" srcId="{82F0F212-A8C8-CD45-9DCA-2BFA883CAE48}" destId="{30CA09C2-C2FA-A749-8D7C-92A9E08961A1}" srcOrd="5" destOrd="0" presId="urn:microsoft.com/office/officeart/2005/8/layout/hList6"/>
    <dgm:cxn modelId="{5B1456DC-6433-1347-B065-4160DDCF775E}" type="presParOf" srcId="{82F0F212-A8C8-CD45-9DCA-2BFA883CAE48}" destId="{D2EC84F0-77F8-E045-BF0C-7E8A6CABBDC7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A432E9-FF45-774C-A492-38F4C49901CD}" type="doc">
      <dgm:prSet loTypeId="urn:microsoft.com/office/officeart/2005/8/layout/hList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B6E469E-39B1-054D-B4C6-76D4B090A32A}">
      <dgm:prSet phldrT="[Texte]" custT="1"/>
      <dgm:spPr/>
      <dgm:t>
        <a:bodyPr/>
        <a:lstStyle/>
        <a:p>
          <a:r>
            <a:rPr lang="fr-FR" sz="1800" dirty="0"/>
            <a:t>NARRATIF</a:t>
          </a:r>
        </a:p>
      </dgm:t>
    </dgm:pt>
    <dgm:pt modelId="{2A9151D3-1647-674F-BA23-626C15D53689}" type="parTrans" cxnId="{7D8D658F-B086-5B45-AA1A-7968E2C08AF2}">
      <dgm:prSet/>
      <dgm:spPr/>
      <dgm:t>
        <a:bodyPr/>
        <a:lstStyle/>
        <a:p>
          <a:endParaRPr lang="fr-FR"/>
        </a:p>
      </dgm:t>
    </dgm:pt>
    <dgm:pt modelId="{3482DD79-6F2F-CE43-8522-FD2ABE17D5E1}" type="sibTrans" cxnId="{7D8D658F-B086-5B45-AA1A-7968E2C08AF2}">
      <dgm:prSet/>
      <dgm:spPr/>
      <dgm:t>
        <a:bodyPr/>
        <a:lstStyle/>
        <a:p>
          <a:endParaRPr lang="fr-FR"/>
        </a:p>
      </dgm:t>
    </dgm:pt>
    <dgm:pt modelId="{7145E179-C02B-C148-A195-4339A9159C20}">
      <dgm:prSet phldrT="[Texte]" custT="1"/>
      <dgm:spPr/>
      <dgm:t>
        <a:bodyPr/>
        <a:lstStyle/>
        <a:p>
          <a:r>
            <a:rPr lang="fr-FR" sz="1800" b="1" dirty="0"/>
            <a:t>Identifier le programme d’actions</a:t>
          </a:r>
          <a:r>
            <a:rPr lang="fr-FR" sz="1800" dirty="0"/>
            <a:t> (Qui fait quoi ? Pourquoi </a:t>
          </a:r>
        </a:p>
      </dgm:t>
    </dgm:pt>
    <dgm:pt modelId="{3CA3C062-7EC0-1F41-AE96-F012B75977DF}" type="parTrans" cxnId="{CF830361-42BC-DE4E-A76F-81FA9E95D31A}">
      <dgm:prSet/>
      <dgm:spPr/>
      <dgm:t>
        <a:bodyPr/>
        <a:lstStyle/>
        <a:p>
          <a:endParaRPr lang="fr-FR"/>
        </a:p>
      </dgm:t>
    </dgm:pt>
    <dgm:pt modelId="{FF3992E4-2242-7347-A91B-A47645EF4AEB}" type="sibTrans" cxnId="{CF830361-42BC-DE4E-A76F-81FA9E95D31A}">
      <dgm:prSet/>
      <dgm:spPr/>
      <dgm:t>
        <a:bodyPr/>
        <a:lstStyle/>
        <a:p>
          <a:endParaRPr lang="fr-FR"/>
        </a:p>
      </dgm:t>
    </dgm:pt>
    <dgm:pt modelId="{E5401748-A1C1-8940-A2B6-2C8C6D4C5BA5}">
      <dgm:prSet phldrT="[Texte]" custT="1"/>
      <dgm:spPr/>
      <dgm:t>
        <a:bodyPr/>
        <a:lstStyle/>
        <a:p>
          <a:r>
            <a:rPr lang="fr-FR" sz="1800" b="1" dirty="0"/>
            <a:t>Repérage des types de séquences</a:t>
          </a:r>
          <a:r>
            <a:rPr lang="fr-FR" sz="1800" dirty="0"/>
            <a:t>* (travaux de Jean Michel Adam) : narration ; dialogue / analyse des temps utilisés pour chacune des séquences.</a:t>
          </a:r>
        </a:p>
      </dgm:t>
    </dgm:pt>
    <dgm:pt modelId="{42D1E169-E4FF-524F-A809-CBA570FD414D}" type="parTrans" cxnId="{02A4CFAB-5939-274B-9A0F-5208A72B6C58}">
      <dgm:prSet/>
      <dgm:spPr/>
      <dgm:t>
        <a:bodyPr/>
        <a:lstStyle/>
        <a:p>
          <a:endParaRPr lang="fr-FR"/>
        </a:p>
      </dgm:t>
    </dgm:pt>
    <dgm:pt modelId="{BFA34D99-CD2A-334D-A2CA-6FF73E7B8D6A}" type="sibTrans" cxnId="{02A4CFAB-5939-274B-9A0F-5208A72B6C58}">
      <dgm:prSet/>
      <dgm:spPr/>
      <dgm:t>
        <a:bodyPr/>
        <a:lstStyle/>
        <a:p>
          <a:endParaRPr lang="fr-FR"/>
        </a:p>
      </dgm:t>
    </dgm:pt>
    <dgm:pt modelId="{4EE79BAE-463B-C642-9F70-4C3A7AF05ABD}">
      <dgm:prSet phldrT="[Texte]" custT="1"/>
      <dgm:spPr/>
      <dgm:t>
        <a:bodyPr/>
        <a:lstStyle/>
        <a:p>
          <a:r>
            <a:rPr lang="fr-FR" sz="2000" dirty="0"/>
            <a:t>FIGURATIF</a:t>
          </a:r>
        </a:p>
      </dgm:t>
    </dgm:pt>
    <dgm:pt modelId="{378957B0-EB0D-0243-A3FD-776CE34A6809}" type="parTrans" cxnId="{F4F68AF8-C049-D644-A564-CA90C77A9694}">
      <dgm:prSet/>
      <dgm:spPr/>
      <dgm:t>
        <a:bodyPr/>
        <a:lstStyle/>
        <a:p>
          <a:endParaRPr lang="fr-FR"/>
        </a:p>
      </dgm:t>
    </dgm:pt>
    <dgm:pt modelId="{751B213E-1671-454E-8777-DCB609E39959}" type="sibTrans" cxnId="{F4F68AF8-C049-D644-A564-CA90C77A9694}">
      <dgm:prSet/>
      <dgm:spPr/>
      <dgm:t>
        <a:bodyPr/>
        <a:lstStyle/>
        <a:p>
          <a:endParaRPr lang="fr-FR"/>
        </a:p>
      </dgm:t>
    </dgm:pt>
    <dgm:pt modelId="{CC95CF23-351C-8B4D-B058-484BA496E823}">
      <dgm:prSet phldrT="[Texte]" custT="1"/>
      <dgm:spPr/>
      <dgm:t>
        <a:bodyPr/>
        <a:lstStyle/>
        <a:p>
          <a:r>
            <a:rPr lang="fr-FR" sz="1800" b="1" dirty="0"/>
            <a:t>Cerner la situation d’énonciation</a:t>
          </a:r>
          <a:r>
            <a:rPr lang="fr-FR" sz="1800" dirty="0"/>
            <a:t> :</a:t>
          </a:r>
        </a:p>
      </dgm:t>
    </dgm:pt>
    <dgm:pt modelId="{7DC90B39-F724-CE49-BFC7-A1FB2490CD2E}" type="parTrans" cxnId="{47B53102-CCD5-9E42-B9E3-312D072B912B}">
      <dgm:prSet/>
      <dgm:spPr/>
      <dgm:t>
        <a:bodyPr/>
        <a:lstStyle/>
        <a:p>
          <a:endParaRPr lang="fr-FR"/>
        </a:p>
      </dgm:t>
    </dgm:pt>
    <dgm:pt modelId="{E8A9B50E-FB5A-C049-B728-AB8E754ED69F}" type="sibTrans" cxnId="{47B53102-CCD5-9E42-B9E3-312D072B912B}">
      <dgm:prSet/>
      <dgm:spPr/>
      <dgm:t>
        <a:bodyPr/>
        <a:lstStyle/>
        <a:p>
          <a:endParaRPr lang="fr-FR"/>
        </a:p>
      </dgm:t>
    </dgm:pt>
    <dgm:pt modelId="{829735F8-C9D5-164F-B30D-461AE31F1C75}">
      <dgm:prSet phldrT="[Texte]" custT="1"/>
      <dgm:spPr/>
      <dgm:t>
        <a:bodyPr/>
        <a:lstStyle/>
        <a:p>
          <a:r>
            <a:rPr lang="fr-FR" sz="1800" b="1" dirty="0"/>
            <a:t>Repérage des personnages</a:t>
          </a:r>
          <a:r>
            <a:rPr lang="fr-FR" sz="1800" dirty="0"/>
            <a:t> (mode de désignation : substituts ; </a:t>
          </a:r>
        </a:p>
      </dgm:t>
    </dgm:pt>
    <dgm:pt modelId="{42ACB7C3-975E-9449-93A0-A1B2E9F85B74}" type="parTrans" cxnId="{8564E29B-57C8-E44F-96E0-B9DCE0A6914B}">
      <dgm:prSet/>
      <dgm:spPr/>
      <dgm:t>
        <a:bodyPr/>
        <a:lstStyle/>
        <a:p>
          <a:endParaRPr lang="fr-FR"/>
        </a:p>
      </dgm:t>
    </dgm:pt>
    <dgm:pt modelId="{B9FEE515-BFEA-D144-8D15-A8A3195E882A}" type="sibTrans" cxnId="{8564E29B-57C8-E44F-96E0-B9DCE0A6914B}">
      <dgm:prSet/>
      <dgm:spPr/>
      <dgm:t>
        <a:bodyPr/>
        <a:lstStyle/>
        <a:p>
          <a:endParaRPr lang="fr-FR"/>
        </a:p>
      </dgm:t>
    </dgm:pt>
    <dgm:pt modelId="{E1A836AE-72BF-6A43-80EF-0705EF9E8DCD}">
      <dgm:prSet phldrT="[Texte]" custT="1"/>
      <dgm:spPr/>
      <dgm:t>
        <a:bodyPr/>
        <a:lstStyle/>
        <a:p>
          <a:r>
            <a:rPr lang="fr-FR" sz="2000" dirty="0"/>
            <a:t>IDÉOLOGIQUE</a:t>
          </a:r>
        </a:p>
      </dgm:t>
    </dgm:pt>
    <dgm:pt modelId="{E75267D2-EB64-8147-854D-3EEEF328BB7F}" type="parTrans" cxnId="{D826A24F-6E94-0540-985E-9E38271258E0}">
      <dgm:prSet/>
      <dgm:spPr/>
      <dgm:t>
        <a:bodyPr/>
        <a:lstStyle/>
        <a:p>
          <a:endParaRPr lang="fr-FR"/>
        </a:p>
      </dgm:t>
    </dgm:pt>
    <dgm:pt modelId="{91BA18C2-C4AF-7747-BA5B-E464DB266857}" type="sibTrans" cxnId="{D826A24F-6E94-0540-985E-9E38271258E0}">
      <dgm:prSet/>
      <dgm:spPr/>
      <dgm:t>
        <a:bodyPr/>
        <a:lstStyle/>
        <a:p>
          <a:endParaRPr lang="fr-FR"/>
        </a:p>
      </dgm:t>
    </dgm:pt>
    <dgm:pt modelId="{005145E3-2C6B-8241-9593-532BD884463E}">
      <dgm:prSet phldrT="[Texte]" custT="1"/>
      <dgm:spPr/>
      <dgm:t>
        <a:bodyPr/>
        <a:lstStyle/>
        <a:p>
          <a:r>
            <a:rPr lang="fr-FR" sz="2000" dirty="0"/>
            <a:t>Savoir dégager le thème / les valeurs / la morale / intentions de l’auteur</a:t>
          </a:r>
        </a:p>
      </dgm:t>
    </dgm:pt>
    <dgm:pt modelId="{11038474-D23B-6040-AFBB-A31D18013E17}" type="parTrans" cxnId="{1BD7DC8D-68CB-2547-85E9-932EADC6FF1A}">
      <dgm:prSet/>
      <dgm:spPr/>
      <dgm:t>
        <a:bodyPr/>
        <a:lstStyle/>
        <a:p>
          <a:endParaRPr lang="fr-FR"/>
        </a:p>
      </dgm:t>
    </dgm:pt>
    <dgm:pt modelId="{1F771C2F-10E2-DB4C-9A8E-9DE851D751E2}" type="sibTrans" cxnId="{1BD7DC8D-68CB-2547-85E9-932EADC6FF1A}">
      <dgm:prSet/>
      <dgm:spPr/>
      <dgm:t>
        <a:bodyPr/>
        <a:lstStyle/>
        <a:p>
          <a:endParaRPr lang="fr-FR"/>
        </a:p>
      </dgm:t>
    </dgm:pt>
    <dgm:pt modelId="{8D28B12F-7FCC-5645-B95D-9FF3D153EFF6}">
      <dgm:prSet phldrT="[Texte]" custT="1"/>
      <dgm:spPr/>
      <dgm:t>
        <a:bodyPr/>
        <a:lstStyle/>
        <a:p>
          <a:r>
            <a:rPr lang="fr-FR" sz="2000" dirty="0"/>
            <a:t>Univers de référence (culturel)</a:t>
          </a:r>
        </a:p>
      </dgm:t>
    </dgm:pt>
    <dgm:pt modelId="{315F138E-EAD2-5946-857E-C868C6B8C952}" type="parTrans" cxnId="{5409552D-7B5F-5546-BC04-FE8A95D0BFE9}">
      <dgm:prSet/>
      <dgm:spPr/>
      <dgm:t>
        <a:bodyPr/>
        <a:lstStyle/>
        <a:p>
          <a:endParaRPr lang="fr-FR"/>
        </a:p>
      </dgm:t>
    </dgm:pt>
    <dgm:pt modelId="{68D03B92-C157-EE44-BE50-B76DDCEC2EF1}" type="sibTrans" cxnId="{5409552D-7B5F-5546-BC04-FE8A95D0BFE9}">
      <dgm:prSet/>
      <dgm:spPr/>
      <dgm:t>
        <a:bodyPr/>
        <a:lstStyle/>
        <a:p>
          <a:endParaRPr lang="fr-FR"/>
        </a:p>
      </dgm:t>
    </dgm:pt>
    <dgm:pt modelId="{97765521-4943-7A4A-AA5D-FCA1865AC59D}">
      <dgm:prSet custT="1"/>
      <dgm:spPr/>
      <dgm:t>
        <a:bodyPr/>
        <a:lstStyle/>
        <a:p>
          <a:r>
            <a:rPr lang="fr-FR" sz="1800" dirty="0"/>
            <a:t>Qui parle ? Qui raconte ? A qui ? </a:t>
          </a:r>
        </a:p>
      </dgm:t>
    </dgm:pt>
    <dgm:pt modelId="{192AED3B-CA68-DC46-99D8-F3CCE4F04CEB}" type="parTrans" cxnId="{21C31B6A-34B9-3B47-9F2D-BC334C336F04}">
      <dgm:prSet/>
      <dgm:spPr/>
      <dgm:t>
        <a:bodyPr/>
        <a:lstStyle/>
        <a:p>
          <a:endParaRPr lang="fr-FR"/>
        </a:p>
      </dgm:t>
    </dgm:pt>
    <dgm:pt modelId="{F0058B65-14CC-814C-901B-B21D0637AC43}" type="sibTrans" cxnId="{21C31B6A-34B9-3B47-9F2D-BC334C336F04}">
      <dgm:prSet/>
      <dgm:spPr/>
      <dgm:t>
        <a:bodyPr/>
        <a:lstStyle/>
        <a:p>
          <a:endParaRPr lang="fr-FR"/>
        </a:p>
      </dgm:t>
    </dgm:pt>
    <dgm:pt modelId="{129723B1-88EE-0B4A-BB94-44BD79909A18}">
      <dgm:prSet custT="1"/>
      <dgm:spPr/>
      <dgm:t>
        <a:bodyPr/>
        <a:lstStyle/>
        <a:p>
          <a:r>
            <a:rPr lang="fr-FR" sz="1800" dirty="0"/>
            <a:t>D’où ? A quel moment ?</a:t>
          </a:r>
        </a:p>
      </dgm:t>
    </dgm:pt>
    <dgm:pt modelId="{A65E43A5-AAF0-8547-8854-00852CBF3717}" type="parTrans" cxnId="{854CCA9F-AD66-D442-B866-17C0EBD4016E}">
      <dgm:prSet/>
      <dgm:spPr/>
      <dgm:t>
        <a:bodyPr/>
        <a:lstStyle/>
        <a:p>
          <a:endParaRPr lang="fr-FR"/>
        </a:p>
      </dgm:t>
    </dgm:pt>
    <dgm:pt modelId="{7DBF9A9D-45E2-0F48-9CEA-42D236789BF2}" type="sibTrans" cxnId="{854CCA9F-AD66-D442-B866-17C0EBD4016E}">
      <dgm:prSet/>
      <dgm:spPr/>
      <dgm:t>
        <a:bodyPr/>
        <a:lstStyle/>
        <a:p>
          <a:endParaRPr lang="fr-FR"/>
        </a:p>
      </dgm:t>
    </dgm:pt>
    <dgm:pt modelId="{EF86207F-3B66-444A-BAFC-51EC67F853C5}">
      <dgm:prSet custT="1"/>
      <dgm:spPr/>
      <dgm:t>
        <a:bodyPr/>
        <a:lstStyle/>
        <a:p>
          <a:r>
            <a:rPr lang="fr-FR" sz="1800" dirty="0"/>
            <a:t>traits de caractère</a:t>
          </a:r>
        </a:p>
      </dgm:t>
    </dgm:pt>
    <dgm:pt modelId="{D0FE212B-1DEB-DD46-8900-A0ADEC0F3079}" type="parTrans" cxnId="{A367EB3F-F976-644F-AC4B-FB2548A534C0}">
      <dgm:prSet/>
      <dgm:spPr/>
      <dgm:t>
        <a:bodyPr/>
        <a:lstStyle/>
        <a:p>
          <a:endParaRPr lang="fr-FR"/>
        </a:p>
      </dgm:t>
    </dgm:pt>
    <dgm:pt modelId="{32290830-5D1E-D943-80F7-4D8A47740C55}" type="sibTrans" cxnId="{A367EB3F-F976-644F-AC4B-FB2548A534C0}">
      <dgm:prSet/>
      <dgm:spPr/>
      <dgm:t>
        <a:bodyPr/>
        <a:lstStyle/>
        <a:p>
          <a:endParaRPr lang="fr-FR"/>
        </a:p>
      </dgm:t>
    </dgm:pt>
    <dgm:pt modelId="{73093DF9-7988-4D40-8F4E-334DE7843BFF}">
      <dgm:prSet custT="1"/>
      <dgm:spPr/>
      <dgm:t>
        <a:bodyPr/>
        <a:lstStyle/>
        <a:p>
          <a:r>
            <a:rPr lang="fr-FR" sz="1800" b="1" dirty="0"/>
            <a:t>Identifier la relation entre les personnages</a:t>
          </a:r>
          <a:r>
            <a:rPr lang="fr-FR" sz="1800" dirty="0"/>
            <a:t> (Motivation des personnages)</a:t>
          </a:r>
        </a:p>
      </dgm:t>
    </dgm:pt>
    <dgm:pt modelId="{B3D4D9C8-9F9D-894C-A5A2-B82A509DE692}" type="parTrans" cxnId="{DE6F568D-864A-1544-87B0-FEF669634393}">
      <dgm:prSet/>
      <dgm:spPr/>
      <dgm:t>
        <a:bodyPr/>
        <a:lstStyle/>
        <a:p>
          <a:endParaRPr lang="fr-FR"/>
        </a:p>
      </dgm:t>
    </dgm:pt>
    <dgm:pt modelId="{4BD4C8E3-F678-F743-8183-214A121EC8AE}" type="sibTrans" cxnId="{DE6F568D-864A-1544-87B0-FEF669634393}">
      <dgm:prSet/>
      <dgm:spPr/>
      <dgm:t>
        <a:bodyPr/>
        <a:lstStyle/>
        <a:p>
          <a:endParaRPr lang="fr-FR"/>
        </a:p>
      </dgm:t>
    </dgm:pt>
    <dgm:pt modelId="{477F0DC9-ECEB-4444-B534-F20943F71465}">
      <dgm:prSet custT="1"/>
      <dgm:spPr/>
      <dgm:t>
        <a:bodyPr/>
        <a:lstStyle/>
        <a:p>
          <a:r>
            <a:rPr lang="fr-FR" sz="1800" dirty="0"/>
            <a:t>Distinguer les informations explicites et implicites</a:t>
          </a:r>
        </a:p>
      </dgm:t>
    </dgm:pt>
    <dgm:pt modelId="{DB2DE157-0686-A54E-B0C4-1F8F685A02C2}" type="parTrans" cxnId="{9C726F6E-0567-7744-8E46-6D3BAF1707C5}">
      <dgm:prSet/>
      <dgm:spPr/>
      <dgm:t>
        <a:bodyPr/>
        <a:lstStyle/>
        <a:p>
          <a:endParaRPr lang="fr-FR"/>
        </a:p>
      </dgm:t>
    </dgm:pt>
    <dgm:pt modelId="{162768CA-0282-4C46-8C74-0CE1EC0D812F}" type="sibTrans" cxnId="{9C726F6E-0567-7744-8E46-6D3BAF1707C5}">
      <dgm:prSet/>
      <dgm:spPr/>
      <dgm:t>
        <a:bodyPr/>
        <a:lstStyle/>
        <a:p>
          <a:endParaRPr lang="fr-FR"/>
        </a:p>
      </dgm:t>
    </dgm:pt>
    <dgm:pt modelId="{EA570985-4B80-8F44-992B-72C1E409148E}" type="pres">
      <dgm:prSet presAssocID="{A3A432E9-FF45-774C-A492-38F4C49901CD}" presName="Name0" presStyleCnt="0">
        <dgm:presLayoutVars>
          <dgm:dir/>
          <dgm:resizeHandles val="exact"/>
        </dgm:presLayoutVars>
      </dgm:prSet>
      <dgm:spPr/>
    </dgm:pt>
    <dgm:pt modelId="{8957E952-1C9E-6843-8463-2E1D14AB9BAD}" type="pres">
      <dgm:prSet presAssocID="{5B6E469E-39B1-054D-B4C6-76D4B090A32A}" presName="node" presStyleLbl="node1" presStyleIdx="0" presStyleCnt="3" custScaleX="73384">
        <dgm:presLayoutVars>
          <dgm:bulletEnabled val="1"/>
        </dgm:presLayoutVars>
      </dgm:prSet>
      <dgm:spPr/>
    </dgm:pt>
    <dgm:pt modelId="{A678DD00-036F-7743-93E9-A17D33C8ADC7}" type="pres">
      <dgm:prSet presAssocID="{3482DD79-6F2F-CE43-8522-FD2ABE17D5E1}" presName="sibTrans" presStyleCnt="0"/>
      <dgm:spPr/>
    </dgm:pt>
    <dgm:pt modelId="{5B914945-9649-9941-9946-B3FA99EC8DEC}" type="pres">
      <dgm:prSet presAssocID="{4EE79BAE-463B-C642-9F70-4C3A7AF05ABD}" presName="node" presStyleLbl="node1" presStyleIdx="1" presStyleCnt="3">
        <dgm:presLayoutVars>
          <dgm:bulletEnabled val="1"/>
        </dgm:presLayoutVars>
      </dgm:prSet>
      <dgm:spPr/>
    </dgm:pt>
    <dgm:pt modelId="{7F1510BB-245E-6B4A-859D-962867E05C47}" type="pres">
      <dgm:prSet presAssocID="{751B213E-1671-454E-8777-DCB609E39959}" presName="sibTrans" presStyleCnt="0"/>
      <dgm:spPr/>
    </dgm:pt>
    <dgm:pt modelId="{F1D3B813-2D6E-804B-A9F3-DAB50F090D3E}" type="pres">
      <dgm:prSet presAssocID="{E1A836AE-72BF-6A43-80EF-0705EF9E8DCD}" presName="node" presStyleLbl="node1" presStyleIdx="2" presStyleCnt="3">
        <dgm:presLayoutVars>
          <dgm:bulletEnabled val="1"/>
        </dgm:presLayoutVars>
      </dgm:prSet>
      <dgm:spPr/>
    </dgm:pt>
  </dgm:ptLst>
  <dgm:cxnLst>
    <dgm:cxn modelId="{D84E1200-4D92-294B-9467-D402937C4CFC}" type="presOf" srcId="{73093DF9-7988-4D40-8F4E-334DE7843BFF}" destId="{5B914945-9649-9941-9946-B3FA99EC8DEC}" srcOrd="0" destOrd="6" presId="urn:microsoft.com/office/officeart/2005/8/layout/hList6"/>
    <dgm:cxn modelId="{47B53102-CCD5-9E42-B9E3-312D072B912B}" srcId="{4EE79BAE-463B-C642-9F70-4C3A7AF05ABD}" destId="{CC95CF23-351C-8B4D-B058-484BA496E823}" srcOrd="0" destOrd="0" parTransId="{7DC90B39-F724-CE49-BFC7-A1FB2490CD2E}" sibTransId="{E8A9B50E-FB5A-C049-B728-AB8E754ED69F}"/>
    <dgm:cxn modelId="{D598F709-8E7A-8C47-A492-345E3BBCA9E9}" type="presOf" srcId="{A3A432E9-FF45-774C-A492-38F4C49901CD}" destId="{EA570985-4B80-8F44-992B-72C1E409148E}" srcOrd="0" destOrd="0" presId="urn:microsoft.com/office/officeart/2005/8/layout/hList6"/>
    <dgm:cxn modelId="{40F0A612-8B7A-884C-A94C-A2DD352E9C6B}" type="presOf" srcId="{477F0DC9-ECEB-4444-B534-F20943F71465}" destId="{5B914945-9649-9941-9946-B3FA99EC8DEC}" srcOrd="0" destOrd="7" presId="urn:microsoft.com/office/officeart/2005/8/layout/hList6"/>
    <dgm:cxn modelId="{D94E061A-9AF1-E347-9A3D-AD56C9307743}" type="presOf" srcId="{005145E3-2C6B-8241-9593-532BD884463E}" destId="{F1D3B813-2D6E-804B-A9F3-DAB50F090D3E}" srcOrd="0" destOrd="1" presId="urn:microsoft.com/office/officeart/2005/8/layout/hList6"/>
    <dgm:cxn modelId="{5409552D-7B5F-5546-BC04-FE8A95D0BFE9}" srcId="{E1A836AE-72BF-6A43-80EF-0705EF9E8DCD}" destId="{8D28B12F-7FCC-5645-B95D-9FF3D153EFF6}" srcOrd="1" destOrd="0" parTransId="{315F138E-EAD2-5946-857E-C868C6B8C952}" sibTransId="{68D03B92-C157-EE44-BE50-B76DDCEC2EF1}"/>
    <dgm:cxn modelId="{A367EB3F-F976-644F-AC4B-FB2548A534C0}" srcId="{4EE79BAE-463B-C642-9F70-4C3A7AF05ABD}" destId="{EF86207F-3B66-444A-BAFC-51EC67F853C5}" srcOrd="4" destOrd="0" parTransId="{D0FE212B-1DEB-DD46-8900-A0ADEC0F3079}" sibTransId="{32290830-5D1E-D943-80F7-4D8A47740C55}"/>
    <dgm:cxn modelId="{22BC7544-2DBE-2246-B22C-3BF8882F594D}" type="presOf" srcId="{829735F8-C9D5-164F-B30D-461AE31F1C75}" destId="{5B914945-9649-9941-9946-B3FA99EC8DEC}" srcOrd="0" destOrd="4" presId="urn:microsoft.com/office/officeart/2005/8/layout/hList6"/>
    <dgm:cxn modelId="{D826A24F-6E94-0540-985E-9E38271258E0}" srcId="{A3A432E9-FF45-774C-A492-38F4C49901CD}" destId="{E1A836AE-72BF-6A43-80EF-0705EF9E8DCD}" srcOrd="2" destOrd="0" parTransId="{E75267D2-EB64-8147-854D-3EEEF328BB7F}" sibTransId="{91BA18C2-C4AF-7747-BA5B-E464DB266857}"/>
    <dgm:cxn modelId="{CF830361-42BC-DE4E-A76F-81FA9E95D31A}" srcId="{5B6E469E-39B1-054D-B4C6-76D4B090A32A}" destId="{7145E179-C02B-C148-A195-4339A9159C20}" srcOrd="0" destOrd="0" parTransId="{3CA3C062-7EC0-1F41-AE96-F012B75977DF}" sibTransId="{FF3992E4-2242-7347-A91B-A47645EF4AEB}"/>
    <dgm:cxn modelId="{21C31B6A-34B9-3B47-9F2D-BC334C336F04}" srcId="{4EE79BAE-463B-C642-9F70-4C3A7AF05ABD}" destId="{97765521-4943-7A4A-AA5D-FCA1865AC59D}" srcOrd="1" destOrd="0" parTransId="{192AED3B-CA68-DC46-99D8-F3CCE4F04CEB}" sibTransId="{F0058B65-14CC-814C-901B-B21D0637AC43}"/>
    <dgm:cxn modelId="{B2EEAD6A-5993-F946-BB38-7A669CA40546}" type="presOf" srcId="{4EE79BAE-463B-C642-9F70-4C3A7AF05ABD}" destId="{5B914945-9649-9941-9946-B3FA99EC8DEC}" srcOrd="0" destOrd="0" presId="urn:microsoft.com/office/officeart/2005/8/layout/hList6"/>
    <dgm:cxn modelId="{9C726F6E-0567-7744-8E46-6D3BAF1707C5}" srcId="{4EE79BAE-463B-C642-9F70-4C3A7AF05ABD}" destId="{477F0DC9-ECEB-4444-B534-F20943F71465}" srcOrd="6" destOrd="0" parTransId="{DB2DE157-0686-A54E-B0C4-1F8F685A02C2}" sibTransId="{162768CA-0282-4C46-8C74-0CE1EC0D812F}"/>
    <dgm:cxn modelId="{E42A8072-F0E4-7244-88F1-A2E203F81013}" type="presOf" srcId="{EF86207F-3B66-444A-BAFC-51EC67F853C5}" destId="{5B914945-9649-9941-9946-B3FA99EC8DEC}" srcOrd="0" destOrd="5" presId="urn:microsoft.com/office/officeart/2005/8/layout/hList6"/>
    <dgm:cxn modelId="{EEB34380-EA5F-514A-8F6F-5C1E41018C67}" type="presOf" srcId="{7145E179-C02B-C148-A195-4339A9159C20}" destId="{8957E952-1C9E-6843-8463-2E1D14AB9BAD}" srcOrd="0" destOrd="1" presId="urn:microsoft.com/office/officeart/2005/8/layout/hList6"/>
    <dgm:cxn modelId="{DFD72F81-6576-6045-97B7-05DC67201E76}" type="presOf" srcId="{8D28B12F-7FCC-5645-B95D-9FF3D153EFF6}" destId="{F1D3B813-2D6E-804B-A9F3-DAB50F090D3E}" srcOrd="0" destOrd="2" presId="urn:microsoft.com/office/officeart/2005/8/layout/hList6"/>
    <dgm:cxn modelId="{DE6F568D-864A-1544-87B0-FEF669634393}" srcId="{4EE79BAE-463B-C642-9F70-4C3A7AF05ABD}" destId="{73093DF9-7988-4D40-8F4E-334DE7843BFF}" srcOrd="5" destOrd="0" parTransId="{B3D4D9C8-9F9D-894C-A5A2-B82A509DE692}" sibTransId="{4BD4C8E3-F678-F743-8183-214A121EC8AE}"/>
    <dgm:cxn modelId="{1BD7DC8D-68CB-2547-85E9-932EADC6FF1A}" srcId="{E1A836AE-72BF-6A43-80EF-0705EF9E8DCD}" destId="{005145E3-2C6B-8241-9593-532BD884463E}" srcOrd="0" destOrd="0" parTransId="{11038474-D23B-6040-AFBB-A31D18013E17}" sibTransId="{1F771C2F-10E2-DB4C-9A8E-9DE851D751E2}"/>
    <dgm:cxn modelId="{7D8D658F-B086-5B45-AA1A-7968E2C08AF2}" srcId="{A3A432E9-FF45-774C-A492-38F4C49901CD}" destId="{5B6E469E-39B1-054D-B4C6-76D4B090A32A}" srcOrd="0" destOrd="0" parTransId="{2A9151D3-1647-674F-BA23-626C15D53689}" sibTransId="{3482DD79-6F2F-CE43-8522-FD2ABE17D5E1}"/>
    <dgm:cxn modelId="{E6918091-6CCE-2748-8FE0-DF7137E0A3A7}" type="presOf" srcId="{97765521-4943-7A4A-AA5D-FCA1865AC59D}" destId="{5B914945-9649-9941-9946-B3FA99EC8DEC}" srcOrd="0" destOrd="2" presId="urn:microsoft.com/office/officeart/2005/8/layout/hList6"/>
    <dgm:cxn modelId="{8564E29B-57C8-E44F-96E0-B9DCE0A6914B}" srcId="{4EE79BAE-463B-C642-9F70-4C3A7AF05ABD}" destId="{829735F8-C9D5-164F-B30D-461AE31F1C75}" srcOrd="3" destOrd="0" parTransId="{42ACB7C3-975E-9449-93A0-A1B2E9F85B74}" sibTransId="{B9FEE515-BFEA-D144-8D15-A8A3195E882A}"/>
    <dgm:cxn modelId="{20B76C9C-EE54-BB48-9ED4-22CBB62CE7E0}" type="presOf" srcId="{E1A836AE-72BF-6A43-80EF-0705EF9E8DCD}" destId="{F1D3B813-2D6E-804B-A9F3-DAB50F090D3E}" srcOrd="0" destOrd="0" presId="urn:microsoft.com/office/officeart/2005/8/layout/hList6"/>
    <dgm:cxn modelId="{97A0A29F-C59C-DF47-903E-E65EBE468B41}" type="presOf" srcId="{5B6E469E-39B1-054D-B4C6-76D4B090A32A}" destId="{8957E952-1C9E-6843-8463-2E1D14AB9BAD}" srcOrd="0" destOrd="0" presId="urn:microsoft.com/office/officeart/2005/8/layout/hList6"/>
    <dgm:cxn modelId="{854CCA9F-AD66-D442-B866-17C0EBD4016E}" srcId="{4EE79BAE-463B-C642-9F70-4C3A7AF05ABD}" destId="{129723B1-88EE-0B4A-BB94-44BD79909A18}" srcOrd="2" destOrd="0" parTransId="{A65E43A5-AAF0-8547-8854-00852CBF3717}" sibTransId="{7DBF9A9D-45E2-0F48-9CEA-42D236789BF2}"/>
    <dgm:cxn modelId="{02A4CFAB-5939-274B-9A0F-5208A72B6C58}" srcId="{5B6E469E-39B1-054D-B4C6-76D4B090A32A}" destId="{E5401748-A1C1-8940-A2B6-2C8C6D4C5BA5}" srcOrd="1" destOrd="0" parTransId="{42D1E169-E4FF-524F-A809-CBA570FD414D}" sibTransId="{BFA34D99-CD2A-334D-A2CA-6FF73E7B8D6A}"/>
    <dgm:cxn modelId="{265B6BCE-CA3A-514C-BF42-369531D440F5}" type="presOf" srcId="{CC95CF23-351C-8B4D-B058-484BA496E823}" destId="{5B914945-9649-9941-9946-B3FA99EC8DEC}" srcOrd="0" destOrd="1" presId="urn:microsoft.com/office/officeart/2005/8/layout/hList6"/>
    <dgm:cxn modelId="{D74AA4D4-C466-1D4F-B383-4282FDAC1BC5}" type="presOf" srcId="{E5401748-A1C1-8940-A2B6-2C8C6D4C5BA5}" destId="{8957E952-1C9E-6843-8463-2E1D14AB9BAD}" srcOrd="0" destOrd="2" presId="urn:microsoft.com/office/officeart/2005/8/layout/hList6"/>
    <dgm:cxn modelId="{C9D251D9-0DD6-0C46-8DF7-D54605CF87DD}" type="presOf" srcId="{129723B1-88EE-0B4A-BB94-44BD79909A18}" destId="{5B914945-9649-9941-9946-B3FA99EC8DEC}" srcOrd="0" destOrd="3" presId="urn:microsoft.com/office/officeart/2005/8/layout/hList6"/>
    <dgm:cxn modelId="{F4F68AF8-C049-D644-A564-CA90C77A9694}" srcId="{A3A432E9-FF45-774C-A492-38F4C49901CD}" destId="{4EE79BAE-463B-C642-9F70-4C3A7AF05ABD}" srcOrd="1" destOrd="0" parTransId="{378957B0-EB0D-0243-A3FD-776CE34A6809}" sibTransId="{751B213E-1671-454E-8777-DCB609E39959}"/>
    <dgm:cxn modelId="{DB6DDBDD-F78A-604C-B8F7-6F709726A825}" type="presParOf" srcId="{EA570985-4B80-8F44-992B-72C1E409148E}" destId="{8957E952-1C9E-6843-8463-2E1D14AB9BAD}" srcOrd="0" destOrd="0" presId="urn:microsoft.com/office/officeart/2005/8/layout/hList6"/>
    <dgm:cxn modelId="{7E260483-1962-8649-A082-B2D15E4959BA}" type="presParOf" srcId="{EA570985-4B80-8F44-992B-72C1E409148E}" destId="{A678DD00-036F-7743-93E9-A17D33C8ADC7}" srcOrd="1" destOrd="0" presId="urn:microsoft.com/office/officeart/2005/8/layout/hList6"/>
    <dgm:cxn modelId="{42BC2D7E-A70B-344F-8C30-83492DBB511A}" type="presParOf" srcId="{EA570985-4B80-8F44-992B-72C1E409148E}" destId="{5B914945-9649-9941-9946-B3FA99EC8DEC}" srcOrd="2" destOrd="0" presId="urn:microsoft.com/office/officeart/2005/8/layout/hList6"/>
    <dgm:cxn modelId="{D0B56DDF-FEAB-CA46-92EF-635B5793CB4D}" type="presParOf" srcId="{EA570985-4B80-8F44-992B-72C1E409148E}" destId="{7F1510BB-245E-6B4A-859D-962867E05C47}" srcOrd="3" destOrd="0" presId="urn:microsoft.com/office/officeart/2005/8/layout/hList6"/>
    <dgm:cxn modelId="{72A38FA8-CDCE-A446-A9F8-5BC1CFD7A3EB}" type="presParOf" srcId="{EA570985-4B80-8F44-992B-72C1E409148E}" destId="{F1D3B813-2D6E-804B-A9F3-DAB50F090D3E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3571C8-4995-1C47-B2AC-FFA1126D0EB0}" type="doc">
      <dgm:prSet loTypeId="urn:microsoft.com/office/officeart/2008/layout/PictureStrip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BF759D1-4498-ED45-9B1E-B170C0296E68}">
      <dgm:prSet phldrT="[Texte]"/>
      <dgm:spPr/>
      <dgm:t>
        <a:bodyPr/>
        <a:lstStyle/>
        <a:p>
          <a:r>
            <a:rPr lang="fr-FR" dirty="0"/>
            <a:t>La reine des fourmis </a:t>
          </a:r>
        </a:p>
      </dgm:t>
    </dgm:pt>
    <dgm:pt modelId="{DEC842CA-6D8B-854E-84F7-8CC113DE31DB}" type="parTrans" cxnId="{B39526BF-CD5B-1D4A-AF18-E0C9BF564FF3}">
      <dgm:prSet/>
      <dgm:spPr/>
      <dgm:t>
        <a:bodyPr/>
        <a:lstStyle/>
        <a:p>
          <a:endParaRPr lang="fr-FR"/>
        </a:p>
      </dgm:t>
    </dgm:pt>
    <dgm:pt modelId="{6EC31C67-034F-954A-8E9F-42BC15B33956}" type="sibTrans" cxnId="{B39526BF-CD5B-1D4A-AF18-E0C9BF564FF3}">
      <dgm:prSet/>
      <dgm:spPr/>
      <dgm:t>
        <a:bodyPr/>
        <a:lstStyle/>
        <a:p>
          <a:endParaRPr lang="fr-FR"/>
        </a:p>
      </dgm:t>
    </dgm:pt>
    <dgm:pt modelId="{31F8B938-FF70-DD46-B4BC-53C5458F302E}">
      <dgm:prSet phldrT="[Texte]"/>
      <dgm:spPr/>
      <dgm:t>
        <a:bodyPr/>
        <a:lstStyle/>
        <a:p>
          <a:r>
            <a:rPr lang="fr-FR" dirty="0"/>
            <a:t>Fable « la cigale et la fourmi » </a:t>
          </a:r>
        </a:p>
      </dgm:t>
    </dgm:pt>
    <dgm:pt modelId="{EFCF39CE-93AD-1743-87D9-41CEABB72768}" type="parTrans" cxnId="{3991AFF9-0FF0-A841-B400-6307572D8F42}">
      <dgm:prSet/>
      <dgm:spPr/>
      <dgm:t>
        <a:bodyPr/>
        <a:lstStyle/>
        <a:p>
          <a:endParaRPr lang="fr-FR"/>
        </a:p>
      </dgm:t>
    </dgm:pt>
    <dgm:pt modelId="{54E620B8-9268-8049-9A17-43AD45110D50}" type="sibTrans" cxnId="{3991AFF9-0FF0-A841-B400-6307572D8F42}">
      <dgm:prSet/>
      <dgm:spPr/>
      <dgm:t>
        <a:bodyPr/>
        <a:lstStyle/>
        <a:p>
          <a:endParaRPr lang="fr-FR"/>
        </a:p>
      </dgm:t>
    </dgm:pt>
    <dgm:pt modelId="{94F0FFBF-4EA9-C348-B418-A8A4B348CF34}" type="pres">
      <dgm:prSet presAssocID="{883571C8-4995-1C47-B2AC-FFA1126D0EB0}" presName="Name0" presStyleCnt="0">
        <dgm:presLayoutVars>
          <dgm:dir/>
          <dgm:resizeHandles val="exact"/>
        </dgm:presLayoutVars>
      </dgm:prSet>
      <dgm:spPr/>
    </dgm:pt>
    <dgm:pt modelId="{84A7E761-5AB1-7143-8D9D-7A7870CE978D}" type="pres">
      <dgm:prSet presAssocID="{CBF759D1-4498-ED45-9B1E-B170C0296E68}" presName="composite" presStyleCnt="0"/>
      <dgm:spPr/>
    </dgm:pt>
    <dgm:pt modelId="{D0999335-BE8C-A14E-BBDE-EE6251E2CA20}" type="pres">
      <dgm:prSet presAssocID="{CBF759D1-4498-ED45-9B1E-B170C0296E68}" presName="rect1" presStyleLbl="trAlignAcc1" presStyleIdx="0" presStyleCnt="2">
        <dgm:presLayoutVars>
          <dgm:bulletEnabled val="1"/>
        </dgm:presLayoutVars>
      </dgm:prSet>
      <dgm:spPr/>
    </dgm:pt>
    <dgm:pt modelId="{264B527D-C1ED-1B47-A78D-2EAB5FB05A5F}" type="pres">
      <dgm:prSet presAssocID="{CBF759D1-4498-ED45-9B1E-B170C0296E68}" presName="rect2" presStyleLbl="fgImgPlace1" presStyleIdx="0" presStyleCnt="2"/>
      <dgm:spPr/>
    </dgm:pt>
    <dgm:pt modelId="{F19ED860-DFBF-5145-BC66-023C382A6581}" type="pres">
      <dgm:prSet presAssocID="{6EC31C67-034F-954A-8E9F-42BC15B33956}" presName="sibTrans" presStyleCnt="0"/>
      <dgm:spPr/>
    </dgm:pt>
    <dgm:pt modelId="{44E27A79-5DCD-9D4F-A440-6CC411A8A93B}" type="pres">
      <dgm:prSet presAssocID="{31F8B938-FF70-DD46-B4BC-53C5458F302E}" presName="composite" presStyleCnt="0"/>
      <dgm:spPr/>
    </dgm:pt>
    <dgm:pt modelId="{A1541083-E64D-8D49-96D3-FAB400A1682E}" type="pres">
      <dgm:prSet presAssocID="{31F8B938-FF70-DD46-B4BC-53C5458F302E}" presName="rect1" presStyleLbl="trAlignAcc1" presStyleIdx="1" presStyleCnt="2">
        <dgm:presLayoutVars>
          <dgm:bulletEnabled val="1"/>
        </dgm:presLayoutVars>
      </dgm:prSet>
      <dgm:spPr/>
    </dgm:pt>
    <dgm:pt modelId="{96359F1B-42FA-F14C-B9FF-5F9AD0388307}" type="pres">
      <dgm:prSet presAssocID="{31F8B938-FF70-DD46-B4BC-53C5458F302E}" presName="rect2" presStyleLbl="fgImgPlace1" presStyleIdx="1" presStyleCnt="2"/>
      <dgm:spPr/>
    </dgm:pt>
  </dgm:ptLst>
  <dgm:cxnLst>
    <dgm:cxn modelId="{95079D5E-CF3F-E04E-AC62-6CE9C7F91923}" type="presOf" srcId="{883571C8-4995-1C47-B2AC-FFA1126D0EB0}" destId="{94F0FFBF-4EA9-C348-B418-A8A4B348CF34}" srcOrd="0" destOrd="0" presId="urn:microsoft.com/office/officeart/2008/layout/PictureStrips"/>
    <dgm:cxn modelId="{2E379A90-6695-D14F-BB24-ECD93E5845F4}" type="presOf" srcId="{31F8B938-FF70-DD46-B4BC-53C5458F302E}" destId="{A1541083-E64D-8D49-96D3-FAB400A1682E}" srcOrd="0" destOrd="0" presId="urn:microsoft.com/office/officeart/2008/layout/PictureStrips"/>
    <dgm:cxn modelId="{B39526BF-CD5B-1D4A-AF18-E0C9BF564FF3}" srcId="{883571C8-4995-1C47-B2AC-FFA1126D0EB0}" destId="{CBF759D1-4498-ED45-9B1E-B170C0296E68}" srcOrd="0" destOrd="0" parTransId="{DEC842CA-6D8B-854E-84F7-8CC113DE31DB}" sibTransId="{6EC31C67-034F-954A-8E9F-42BC15B33956}"/>
    <dgm:cxn modelId="{A2C07CDF-2251-824C-8464-899C430AE11C}" type="presOf" srcId="{CBF759D1-4498-ED45-9B1E-B170C0296E68}" destId="{D0999335-BE8C-A14E-BBDE-EE6251E2CA20}" srcOrd="0" destOrd="0" presId="urn:microsoft.com/office/officeart/2008/layout/PictureStrips"/>
    <dgm:cxn modelId="{3991AFF9-0FF0-A841-B400-6307572D8F42}" srcId="{883571C8-4995-1C47-B2AC-FFA1126D0EB0}" destId="{31F8B938-FF70-DD46-B4BC-53C5458F302E}" srcOrd="1" destOrd="0" parTransId="{EFCF39CE-93AD-1743-87D9-41CEABB72768}" sibTransId="{54E620B8-9268-8049-9A17-43AD45110D50}"/>
    <dgm:cxn modelId="{6F6F89B0-CEF3-E946-BC9E-BA7AD1AEF2B7}" type="presParOf" srcId="{94F0FFBF-4EA9-C348-B418-A8A4B348CF34}" destId="{84A7E761-5AB1-7143-8D9D-7A7870CE978D}" srcOrd="0" destOrd="0" presId="urn:microsoft.com/office/officeart/2008/layout/PictureStrips"/>
    <dgm:cxn modelId="{439AECE8-6E06-1949-B29D-425BA34B451C}" type="presParOf" srcId="{84A7E761-5AB1-7143-8D9D-7A7870CE978D}" destId="{D0999335-BE8C-A14E-BBDE-EE6251E2CA20}" srcOrd="0" destOrd="0" presId="urn:microsoft.com/office/officeart/2008/layout/PictureStrips"/>
    <dgm:cxn modelId="{FB056040-8AC7-F24A-AF37-C47EEB04364A}" type="presParOf" srcId="{84A7E761-5AB1-7143-8D9D-7A7870CE978D}" destId="{264B527D-C1ED-1B47-A78D-2EAB5FB05A5F}" srcOrd="1" destOrd="0" presId="urn:microsoft.com/office/officeart/2008/layout/PictureStrips"/>
    <dgm:cxn modelId="{73991C72-4B1E-E24E-B46B-4457215B48F5}" type="presParOf" srcId="{94F0FFBF-4EA9-C348-B418-A8A4B348CF34}" destId="{F19ED860-DFBF-5145-BC66-023C382A6581}" srcOrd="1" destOrd="0" presId="urn:microsoft.com/office/officeart/2008/layout/PictureStrips"/>
    <dgm:cxn modelId="{4BECAA0D-985E-6E4A-AD89-FAC9337A901C}" type="presParOf" srcId="{94F0FFBF-4EA9-C348-B418-A8A4B348CF34}" destId="{44E27A79-5DCD-9D4F-A440-6CC411A8A93B}" srcOrd="2" destOrd="0" presId="urn:microsoft.com/office/officeart/2008/layout/PictureStrips"/>
    <dgm:cxn modelId="{6F5360C4-C9EA-7740-BBC3-4076371C51D1}" type="presParOf" srcId="{44E27A79-5DCD-9D4F-A440-6CC411A8A93B}" destId="{A1541083-E64D-8D49-96D3-FAB400A1682E}" srcOrd="0" destOrd="0" presId="urn:microsoft.com/office/officeart/2008/layout/PictureStrips"/>
    <dgm:cxn modelId="{347C3E03-A784-EF4D-ABB0-28425D486C59}" type="presParOf" srcId="{44E27A79-5DCD-9D4F-A440-6CC411A8A93B}" destId="{96359F1B-42FA-F14C-B9FF-5F9AD0388307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074DFD-6527-1A47-9F3F-07F70991DAAA}" type="doc">
      <dgm:prSet loTypeId="urn:microsoft.com/office/officeart/2005/8/layout/cycle6" loCatId="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B4366CAF-E454-E446-9AD5-1EF743E07B49}">
      <dgm:prSet phldrT="[Texte]" custT="1"/>
      <dgm:spPr/>
      <dgm:t>
        <a:bodyPr/>
        <a:lstStyle/>
        <a:p>
          <a:r>
            <a:rPr lang="fr-FR" sz="2400" dirty="0">
              <a:solidFill>
                <a:schemeClr val="bg1"/>
              </a:solidFill>
            </a:rPr>
            <a:t>Lecture suivie</a:t>
          </a:r>
        </a:p>
      </dgm:t>
    </dgm:pt>
    <dgm:pt modelId="{B068E6E1-965D-6D45-B492-66A2C3BE908A}" type="parTrans" cxnId="{7B2CE1DF-CA36-ED4C-9BD9-1274CB3EBA0F}">
      <dgm:prSet/>
      <dgm:spPr/>
      <dgm:t>
        <a:bodyPr/>
        <a:lstStyle/>
        <a:p>
          <a:endParaRPr lang="fr-FR"/>
        </a:p>
      </dgm:t>
    </dgm:pt>
    <dgm:pt modelId="{7FED0FA8-0E59-064D-808A-1C904BCFCF02}" type="sibTrans" cxnId="{7B2CE1DF-CA36-ED4C-9BD9-1274CB3EBA0F}">
      <dgm:prSet/>
      <dgm:spPr/>
      <dgm:t>
        <a:bodyPr/>
        <a:lstStyle/>
        <a:p>
          <a:endParaRPr lang="fr-FR"/>
        </a:p>
      </dgm:t>
    </dgm:pt>
    <dgm:pt modelId="{AF6386EC-7896-3B45-A705-DA9001CCEB3D}">
      <dgm:prSet phldrT="[Texte]" custT="1"/>
      <dgm:spPr/>
      <dgm:t>
        <a:bodyPr/>
        <a:lstStyle/>
        <a:p>
          <a:r>
            <a:rPr lang="fr-FR" sz="2400" dirty="0">
              <a:solidFill>
                <a:schemeClr val="bg1"/>
              </a:solidFill>
            </a:rPr>
            <a:t>Lecture à voix haute</a:t>
          </a:r>
        </a:p>
      </dgm:t>
    </dgm:pt>
    <dgm:pt modelId="{0FC165B1-FEAA-A34F-99A8-730D8752A69A}" type="parTrans" cxnId="{A2F0477E-249F-634B-8874-D403F212C6AD}">
      <dgm:prSet/>
      <dgm:spPr/>
      <dgm:t>
        <a:bodyPr/>
        <a:lstStyle/>
        <a:p>
          <a:endParaRPr lang="fr-FR"/>
        </a:p>
      </dgm:t>
    </dgm:pt>
    <dgm:pt modelId="{A7F948B3-6423-9E46-AE83-893E52AB62E9}" type="sibTrans" cxnId="{A2F0477E-249F-634B-8874-D403F212C6AD}">
      <dgm:prSet/>
      <dgm:spPr/>
      <dgm:t>
        <a:bodyPr/>
        <a:lstStyle/>
        <a:p>
          <a:endParaRPr lang="fr-FR"/>
        </a:p>
      </dgm:t>
    </dgm:pt>
    <dgm:pt modelId="{A1214C3A-1C8C-0A48-A85C-19C81532EE86}">
      <dgm:prSet phldrT="[Texte]" custT="1"/>
      <dgm:spPr/>
      <dgm:t>
        <a:bodyPr/>
        <a:lstStyle/>
        <a:p>
          <a:r>
            <a:rPr lang="fr-FR" sz="2400" dirty="0">
              <a:solidFill>
                <a:schemeClr val="bg1"/>
              </a:solidFill>
            </a:rPr>
            <a:t>Quart d’heure de lecture</a:t>
          </a:r>
        </a:p>
      </dgm:t>
    </dgm:pt>
    <dgm:pt modelId="{6A8A7EAE-C021-D045-BA64-8535BFDDA71F}" type="parTrans" cxnId="{4F1D18EA-EDC1-BA46-93A2-5E17045AFCD3}">
      <dgm:prSet/>
      <dgm:spPr/>
      <dgm:t>
        <a:bodyPr/>
        <a:lstStyle/>
        <a:p>
          <a:endParaRPr lang="fr-FR"/>
        </a:p>
      </dgm:t>
    </dgm:pt>
    <dgm:pt modelId="{E17A02C7-8792-4743-9033-FAF6C14EF4D5}" type="sibTrans" cxnId="{4F1D18EA-EDC1-BA46-93A2-5E17045AFCD3}">
      <dgm:prSet/>
      <dgm:spPr/>
      <dgm:t>
        <a:bodyPr/>
        <a:lstStyle/>
        <a:p>
          <a:endParaRPr lang="fr-FR"/>
        </a:p>
      </dgm:t>
    </dgm:pt>
    <dgm:pt modelId="{FA16D628-C77A-D449-850B-78C457AF115B}">
      <dgm:prSet phldrT="[Texte]" custT="1"/>
      <dgm:spPr/>
      <dgm:t>
        <a:bodyPr/>
        <a:lstStyle/>
        <a:p>
          <a:r>
            <a:rPr lang="fr-FR" sz="2400">
              <a:solidFill>
                <a:schemeClr val="bg1"/>
              </a:solidFill>
            </a:rPr>
            <a:t>EDL</a:t>
          </a:r>
          <a:endParaRPr lang="fr-FR" sz="2400" dirty="0">
            <a:solidFill>
              <a:schemeClr val="bg1"/>
            </a:solidFill>
          </a:endParaRPr>
        </a:p>
      </dgm:t>
    </dgm:pt>
    <dgm:pt modelId="{5F1B617C-7844-1F47-948B-72E8DB943A73}" type="parTrans" cxnId="{F15DE755-20B1-AE4C-A410-A8D91CCDE5C2}">
      <dgm:prSet/>
      <dgm:spPr/>
      <dgm:t>
        <a:bodyPr/>
        <a:lstStyle/>
        <a:p>
          <a:endParaRPr lang="fr-FR"/>
        </a:p>
      </dgm:t>
    </dgm:pt>
    <dgm:pt modelId="{DB905A34-F750-9A46-93A8-E4715CB18700}" type="sibTrans" cxnId="{F15DE755-20B1-AE4C-A410-A8D91CCDE5C2}">
      <dgm:prSet/>
      <dgm:spPr/>
      <dgm:t>
        <a:bodyPr/>
        <a:lstStyle/>
        <a:p>
          <a:endParaRPr lang="fr-FR"/>
        </a:p>
      </dgm:t>
    </dgm:pt>
    <dgm:pt modelId="{0259CECB-DDD2-A943-817A-28AC5DAC950A}">
      <dgm:prSet phldrT="[Texte]" custT="1"/>
      <dgm:spPr/>
      <dgm:t>
        <a:bodyPr/>
        <a:lstStyle/>
        <a:p>
          <a:r>
            <a:rPr lang="fr-FR" sz="2400" dirty="0">
              <a:solidFill>
                <a:schemeClr val="bg1"/>
              </a:solidFill>
            </a:rPr>
            <a:t>Production d’écrits</a:t>
          </a:r>
        </a:p>
      </dgm:t>
    </dgm:pt>
    <dgm:pt modelId="{B1D79E8D-F919-4949-A1DC-7FC5EBD46971}" type="parTrans" cxnId="{A58947CF-25B8-4645-8869-03EF494DAD18}">
      <dgm:prSet/>
      <dgm:spPr/>
      <dgm:t>
        <a:bodyPr/>
        <a:lstStyle/>
        <a:p>
          <a:endParaRPr lang="fr-FR"/>
        </a:p>
      </dgm:t>
    </dgm:pt>
    <dgm:pt modelId="{DCF5E966-08B3-8742-ACBA-2973179EA1F0}" type="sibTrans" cxnId="{A58947CF-25B8-4645-8869-03EF494DAD18}">
      <dgm:prSet/>
      <dgm:spPr/>
      <dgm:t>
        <a:bodyPr/>
        <a:lstStyle/>
        <a:p>
          <a:endParaRPr lang="fr-FR"/>
        </a:p>
      </dgm:t>
    </dgm:pt>
    <dgm:pt modelId="{1EC827D1-92CC-EC46-B493-5BE69F7056B4}" type="pres">
      <dgm:prSet presAssocID="{81074DFD-6527-1A47-9F3F-07F70991DAAA}" presName="cycle" presStyleCnt="0">
        <dgm:presLayoutVars>
          <dgm:dir/>
          <dgm:resizeHandles val="exact"/>
        </dgm:presLayoutVars>
      </dgm:prSet>
      <dgm:spPr/>
    </dgm:pt>
    <dgm:pt modelId="{4CF95FEF-0273-974E-9CBB-3376831E0CA1}" type="pres">
      <dgm:prSet presAssocID="{B4366CAF-E454-E446-9AD5-1EF743E07B49}" presName="node" presStyleLbl="node1" presStyleIdx="0" presStyleCnt="5" custScaleX="134162">
        <dgm:presLayoutVars>
          <dgm:bulletEnabled val="1"/>
        </dgm:presLayoutVars>
      </dgm:prSet>
      <dgm:spPr/>
    </dgm:pt>
    <dgm:pt modelId="{1BEFB86A-26DA-DA4E-B127-F9D6C01D3896}" type="pres">
      <dgm:prSet presAssocID="{B4366CAF-E454-E446-9AD5-1EF743E07B49}" presName="spNode" presStyleCnt="0"/>
      <dgm:spPr/>
    </dgm:pt>
    <dgm:pt modelId="{6024ADBF-84A2-5741-B16E-D560EBB72DE6}" type="pres">
      <dgm:prSet presAssocID="{7FED0FA8-0E59-064D-808A-1C904BCFCF02}" presName="sibTrans" presStyleLbl="sibTrans1D1" presStyleIdx="0" presStyleCnt="5"/>
      <dgm:spPr/>
    </dgm:pt>
    <dgm:pt modelId="{ECCBFCB2-238C-174F-B97F-FCD18350628D}" type="pres">
      <dgm:prSet presAssocID="{AF6386EC-7896-3B45-A705-DA9001CCEB3D}" presName="node" presStyleLbl="node1" presStyleIdx="1" presStyleCnt="5" custScaleX="144158" custRadScaleRad="126900" custRadScaleInc="13533">
        <dgm:presLayoutVars>
          <dgm:bulletEnabled val="1"/>
        </dgm:presLayoutVars>
      </dgm:prSet>
      <dgm:spPr/>
    </dgm:pt>
    <dgm:pt modelId="{3F5F6F3D-FB6B-ED46-993E-7783F214ADFC}" type="pres">
      <dgm:prSet presAssocID="{AF6386EC-7896-3B45-A705-DA9001CCEB3D}" presName="spNode" presStyleCnt="0"/>
      <dgm:spPr/>
    </dgm:pt>
    <dgm:pt modelId="{6F61139F-5E8E-CB46-933B-82BFE1DF35C4}" type="pres">
      <dgm:prSet presAssocID="{A7F948B3-6423-9E46-AE83-893E52AB62E9}" presName="sibTrans" presStyleLbl="sibTrans1D1" presStyleIdx="1" presStyleCnt="5"/>
      <dgm:spPr/>
    </dgm:pt>
    <dgm:pt modelId="{00914E00-0653-634B-A740-B81D016FC2EF}" type="pres">
      <dgm:prSet presAssocID="{A1214C3A-1C8C-0A48-A85C-19C81532EE86}" presName="node" presStyleLbl="node1" presStyleIdx="2" presStyleCnt="5" custScaleX="158211" custScaleY="150405" custRadScaleRad="115330" custRadScaleInc="-46799">
        <dgm:presLayoutVars>
          <dgm:bulletEnabled val="1"/>
        </dgm:presLayoutVars>
      </dgm:prSet>
      <dgm:spPr/>
    </dgm:pt>
    <dgm:pt modelId="{0B77DCBD-BEB8-4D47-A632-3F838897CD04}" type="pres">
      <dgm:prSet presAssocID="{A1214C3A-1C8C-0A48-A85C-19C81532EE86}" presName="spNode" presStyleCnt="0"/>
      <dgm:spPr/>
    </dgm:pt>
    <dgm:pt modelId="{DE5FD07E-9F47-3F46-94B2-CA198B6568CC}" type="pres">
      <dgm:prSet presAssocID="{E17A02C7-8792-4743-9033-FAF6C14EF4D5}" presName="sibTrans" presStyleLbl="sibTrans1D1" presStyleIdx="2" presStyleCnt="5"/>
      <dgm:spPr/>
    </dgm:pt>
    <dgm:pt modelId="{B540DB63-804D-BE47-B219-B6F8A8670DEF}" type="pres">
      <dgm:prSet presAssocID="{FA16D628-C77A-D449-850B-78C457AF115B}" presName="node" presStyleLbl="node1" presStyleIdx="3" presStyleCnt="5" custScaleX="152678">
        <dgm:presLayoutVars>
          <dgm:bulletEnabled val="1"/>
        </dgm:presLayoutVars>
      </dgm:prSet>
      <dgm:spPr/>
    </dgm:pt>
    <dgm:pt modelId="{71D351D7-4D2C-7D4B-989C-BE8F10BAECF9}" type="pres">
      <dgm:prSet presAssocID="{FA16D628-C77A-D449-850B-78C457AF115B}" presName="spNode" presStyleCnt="0"/>
      <dgm:spPr/>
    </dgm:pt>
    <dgm:pt modelId="{C675A82D-FF30-CA45-A86D-5C7DA2C6EDC4}" type="pres">
      <dgm:prSet presAssocID="{DB905A34-F750-9A46-93A8-E4715CB18700}" presName="sibTrans" presStyleLbl="sibTrans1D1" presStyleIdx="3" presStyleCnt="5"/>
      <dgm:spPr/>
    </dgm:pt>
    <dgm:pt modelId="{D612CD76-5F1B-2445-8539-2FC97C126BE9}" type="pres">
      <dgm:prSet presAssocID="{0259CECB-DDD2-A943-817A-28AC5DAC950A}" presName="node" presStyleLbl="node1" presStyleIdx="4" presStyleCnt="5" custScaleX="150017">
        <dgm:presLayoutVars>
          <dgm:bulletEnabled val="1"/>
        </dgm:presLayoutVars>
      </dgm:prSet>
      <dgm:spPr/>
    </dgm:pt>
    <dgm:pt modelId="{46004EFC-8AC7-7345-893B-09A69253742A}" type="pres">
      <dgm:prSet presAssocID="{0259CECB-DDD2-A943-817A-28AC5DAC950A}" presName="spNode" presStyleCnt="0"/>
      <dgm:spPr/>
    </dgm:pt>
    <dgm:pt modelId="{B5FF2441-AD3E-5143-B92A-E5709A449733}" type="pres">
      <dgm:prSet presAssocID="{DCF5E966-08B3-8742-ACBA-2973179EA1F0}" presName="sibTrans" presStyleLbl="sibTrans1D1" presStyleIdx="4" presStyleCnt="5"/>
      <dgm:spPr/>
    </dgm:pt>
  </dgm:ptLst>
  <dgm:cxnLst>
    <dgm:cxn modelId="{27885E02-9691-1C45-ABCF-9D25460036D3}" type="presOf" srcId="{E17A02C7-8792-4743-9033-FAF6C14EF4D5}" destId="{DE5FD07E-9F47-3F46-94B2-CA198B6568CC}" srcOrd="0" destOrd="0" presId="urn:microsoft.com/office/officeart/2005/8/layout/cycle6"/>
    <dgm:cxn modelId="{0B8E3522-9D86-BF45-9DF8-1CF9F6F63AB1}" type="presOf" srcId="{DB905A34-F750-9A46-93A8-E4715CB18700}" destId="{C675A82D-FF30-CA45-A86D-5C7DA2C6EDC4}" srcOrd="0" destOrd="0" presId="urn:microsoft.com/office/officeart/2005/8/layout/cycle6"/>
    <dgm:cxn modelId="{B1662551-4AFA-5F41-9858-AE7FBCB0ABE0}" type="presOf" srcId="{FA16D628-C77A-D449-850B-78C457AF115B}" destId="{B540DB63-804D-BE47-B219-B6F8A8670DEF}" srcOrd="0" destOrd="0" presId="urn:microsoft.com/office/officeart/2005/8/layout/cycle6"/>
    <dgm:cxn modelId="{6F195C52-8D34-3F48-84F0-E50AFA25DBD9}" type="presOf" srcId="{B4366CAF-E454-E446-9AD5-1EF743E07B49}" destId="{4CF95FEF-0273-974E-9CBB-3376831E0CA1}" srcOrd="0" destOrd="0" presId="urn:microsoft.com/office/officeart/2005/8/layout/cycle6"/>
    <dgm:cxn modelId="{547A0C53-A0F9-FE48-AE6C-082D7B9E1C3E}" type="presOf" srcId="{A7F948B3-6423-9E46-AE83-893E52AB62E9}" destId="{6F61139F-5E8E-CB46-933B-82BFE1DF35C4}" srcOrd="0" destOrd="0" presId="urn:microsoft.com/office/officeart/2005/8/layout/cycle6"/>
    <dgm:cxn modelId="{F15DE755-20B1-AE4C-A410-A8D91CCDE5C2}" srcId="{81074DFD-6527-1A47-9F3F-07F70991DAAA}" destId="{FA16D628-C77A-D449-850B-78C457AF115B}" srcOrd="3" destOrd="0" parTransId="{5F1B617C-7844-1F47-948B-72E8DB943A73}" sibTransId="{DB905A34-F750-9A46-93A8-E4715CB18700}"/>
    <dgm:cxn modelId="{5534635D-6CF2-004E-91C1-92E9D2F9E382}" type="presOf" srcId="{7FED0FA8-0E59-064D-808A-1C904BCFCF02}" destId="{6024ADBF-84A2-5741-B16E-D560EBB72DE6}" srcOrd="0" destOrd="0" presId="urn:microsoft.com/office/officeart/2005/8/layout/cycle6"/>
    <dgm:cxn modelId="{3BEE2465-7D49-7E4B-94BD-6A74D5A93B97}" type="presOf" srcId="{DCF5E966-08B3-8742-ACBA-2973179EA1F0}" destId="{B5FF2441-AD3E-5143-B92A-E5709A449733}" srcOrd="0" destOrd="0" presId="urn:microsoft.com/office/officeart/2005/8/layout/cycle6"/>
    <dgm:cxn modelId="{BA555B76-6C54-0744-9592-0F608CE76143}" type="presOf" srcId="{81074DFD-6527-1A47-9F3F-07F70991DAAA}" destId="{1EC827D1-92CC-EC46-B493-5BE69F7056B4}" srcOrd="0" destOrd="0" presId="urn:microsoft.com/office/officeart/2005/8/layout/cycle6"/>
    <dgm:cxn modelId="{A2F0477E-249F-634B-8874-D403F212C6AD}" srcId="{81074DFD-6527-1A47-9F3F-07F70991DAAA}" destId="{AF6386EC-7896-3B45-A705-DA9001CCEB3D}" srcOrd="1" destOrd="0" parTransId="{0FC165B1-FEAA-A34F-99A8-730D8752A69A}" sibTransId="{A7F948B3-6423-9E46-AE83-893E52AB62E9}"/>
    <dgm:cxn modelId="{5051D987-08E5-AF43-8236-93FA1DE78F7E}" type="presOf" srcId="{A1214C3A-1C8C-0A48-A85C-19C81532EE86}" destId="{00914E00-0653-634B-A740-B81D016FC2EF}" srcOrd="0" destOrd="0" presId="urn:microsoft.com/office/officeart/2005/8/layout/cycle6"/>
    <dgm:cxn modelId="{5841F287-0510-B342-BFAF-DFC8D59E424F}" type="presOf" srcId="{0259CECB-DDD2-A943-817A-28AC5DAC950A}" destId="{D612CD76-5F1B-2445-8539-2FC97C126BE9}" srcOrd="0" destOrd="0" presId="urn:microsoft.com/office/officeart/2005/8/layout/cycle6"/>
    <dgm:cxn modelId="{58BF319A-D013-7C4B-9B28-37C230D2E1A6}" type="presOf" srcId="{AF6386EC-7896-3B45-A705-DA9001CCEB3D}" destId="{ECCBFCB2-238C-174F-B97F-FCD18350628D}" srcOrd="0" destOrd="0" presId="urn:microsoft.com/office/officeart/2005/8/layout/cycle6"/>
    <dgm:cxn modelId="{A58947CF-25B8-4645-8869-03EF494DAD18}" srcId="{81074DFD-6527-1A47-9F3F-07F70991DAAA}" destId="{0259CECB-DDD2-A943-817A-28AC5DAC950A}" srcOrd="4" destOrd="0" parTransId="{B1D79E8D-F919-4949-A1DC-7FC5EBD46971}" sibTransId="{DCF5E966-08B3-8742-ACBA-2973179EA1F0}"/>
    <dgm:cxn modelId="{7B2CE1DF-CA36-ED4C-9BD9-1274CB3EBA0F}" srcId="{81074DFD-6527-1A47-9F3F-07F70991DAAA}" destId="{B4366CAF-E454-E446-9AD5-1EF743E07B49}" srcOrd="0" destOrd="0" parTransId="{B068E6E1-965D-6D45-B492-66A2C3BE908A}" sibTransId="{7FED0FA8-0E59-064D-808A-1C904BCFCF02}"/>
    <dgm:cxn modelId="{4F1D18EA-EDC1-BA46-93A2-5E17045AFCD3}" srcId="{81074DFD-6527-1A47-9F3F-07F70991DAAA}" destId="{A1214C3A-1C8C-0A48-A85C-19C81532EE86}" srcOrd="2" destOrd="0" parTransId="{6A8A7EAE-C021-D045-BA64-8535BFDDA71F}" sibTransId="{E17A02C7-8792-4743-9033-FAF6C14EF4D5}"/>
    <dgm:cxn modelId="{722AB1FC-AE1A-7447-87C0-0F3A8BD4849A}" type="presParOf" srcId="{1EC827D1-92CC-EC46-B493-5BE69F7056B4}" destId="{4CF95FEF-0273-974E-9CBB-3376831E0CA1}" srcOrd="0" destOrd="0" presId="urn:microsoft.com/office/officeart/2005/8/layout/cycle6"/>
    <dgm:cxn modelId="{F7A01FA4-6E8D-624D-BA58-F2EA1FABA21D}" type="presParOf" srcId="{1EC827D1-92CC-EC46-B493-5BE69F7056B4}" destId="{1BEFB86A-26DA-DA4E-B127-F9D6C01D3896}" srcOrd="1" destOrd="0" presId="urn:microsoft.com/office/officeart/2005/8/layout/cycle6"/>
    <dgm:cxn modelId="{6C44A062-32E0-EC45-8236-9C10D1F2A432}" type="presParOf" srcId="{1EC827D1-92CC-EC46-B493-5BE69F7056B4}" destId="{6024ADBF-84A2-5741-B16E-D560EBB72DE6}" srcOrd="2" destOrd="0" presId="urn:microsoft.com/office/officeart/2005/8/layout/cycle6"/>
    <dgm:cxn modelId="{238F8335-ECF5-674E-B08D-4D6A1330E126}" type="presParOf" srcId="{1EC827D1-92CC-EC46-B493-5BE69F7056B4}" destId="{ECCBFCB2-238C-174F-B97F-FCD18350628D}" srcOrd="3" destOrd="0" presId="urn:microsoft.com/office/officeart/2005/8/layout/cycle6"/>
    <dgm:cxn modelId="{5A5C7B5C-3EA6-2E4A-9A8E-311AD484AF98}" type="presParOf" srcId="{1EC827D1-92CC-EC46-B493-5BE69F7056B4}" destId="{3F5F6F3D-FB6B-ED46-993E-7783F214ADFC}" srcOrd="4" destOrd="0" presId="urn:microsoft.com/office/officeart/2005/8/layout/cycle6"/>
    <dgm:cxn modelId="{E7F578E0-6236-B344-A8EE-F5FDB81C1B0D}" type="presParOf" srcId="{1EC827D1-92CC-EC46-B493-5BE69F7056B4}" destId="{6F61139F-5E8E-CB46-933B-82BFE1DF35C4}" srcOrd="5" destOrd="0" presId="urn:microsoft.com/office/officeart/2005/8/layout/cycle6"/>
    <dgm:cxn modelId="{9BC32705-D1A9-9C4F-A3E7-1837FBC6CDB3}" type="presParOf" srcId="{1EC827D1-92CC-EC46-B493-5BE69F7056B4}" destId="{00914E00-0653-634B-A740-B81D016FC2EF}" srcOrd="6" destOrd="0" presId="urn:microsoft.com/office/officeart/2005/8/layout/cycle6"/>
    <dgm:cxn modelId="{5ABDC9EA-FB51-304D-9405-7B512C3937C6}" type="presParOf" srcId="{1EC827D1-92CC-EC46-B493-5BE69F7056B4}" destId="{0B77DCBD-BEB8-4D47-A632-3F838897CD04}" srcOrd="7" destOrd="0" presId="urn:microsoft.com/office/officeart/2005/8/layout/cycle6"/>
    <dgm:cxn modelId="{7035F433-D9DE-BD4D-96C8-5CE8144C5794}" type="presParOf" srcId="{1EC827D1-92CC-EC46-B493-5BE69F7056B4}" destId="{DE5FD07E-9F47-3F46-94B2-CA198B6568CC}" srcOrd="8" destOrd="0" presId="urn:microsoft.com/office/officeart/2005/8/layout/cycle6"/>
    <dgm:cxn modelId="{ED8C73CA-417A-754C-A222-FF5C300839D0}" type="presParOf" srcId="{1EC827D1-92CC-EC46-B493-5BE69F7056B4}" destId="{B540DB63-804D-BE47-B219-B6F8A8670DEF}" srcOrd="9" destOrd="0" presId="urn:microsoft.com/office/officeart/2005/8/layout/cycle6"/>
    <dgm:cxn modelId="{D8AEC7DF-1632-C043-96FF-DC04260DAB52}" type="presParOf" srcId="{1EC827D1-92CC-EC46-B493-5BE69F7056B4}" destId="{71D351D7-4D2C-7D4B-989C-BE8F10BAECF9}" srcOrd="10" destOrd="0" presId="urn:microsoft.com/office/officeart/2005/8/layout/cycle6"/>
    <dgm:cxn modelId="{2C8F8064-785F-944E-B941-B4B975D0F0C7}" type="presParOf" srcId="{1EC827D1-92CC-EC46-B493-5BE69F7056B4}" destId="{C675A82D-FF30-CA45-A86D-5C7DA2C6EDC4}" srcOrd="11" destOrd="0" presId="urn:microsoft.com/office/officeart/2005/8/layout/cycle6"/>
    <dgm:cxn modelId="{C6FACCBB-8DCA-BA4B-91BF-1525984624F2}" type="presParOf" srcId="{1EC827D1-92CC-EC46-B493-5BE69F7056B4}" destId="{D612CD76-5F1B-2445-8539-2FC97C126BE9}" srcOrd="12" destOrd="0" presId="urn:microsoft.com/office/officeart/2005/8/layout/cycle6"/>
    <dgm:cxn modelId="{1B9AD28B-907C-094C-9939-AFD44F25AE7B}" type="presParOf" srcId="{1EC827D1-92CC-EC46-B493-5BE69F7056B4}" destId="{46004EFC-8AC7-7345-893B-09A69253742A}" srcOrd="13" destOrd="0" presId="urn:microsoft.com/office/officeart/2005/8/layout/cycle6"/>
    <dgm:cxn modelId="{942622A1-3F8A-8346-B52F-08F273C9B3EC}" type="presParOf" srcId="{1EC827D1-92CC-EC46-B493-5BE69F7056B4}" destId="{B5FF2441-AD3E-5143-B92A-E5709A44973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A4ED6A-D557-DB45-8CB9-D1991E309F41}">
      <dsp:nvSpPr>
        <dsp:cNvPr id="0" name=""/>
        <dsp:cNvSpPr/>
      </dsp:nvSpPr>
      <dsp:spPr>
        <a:xfrm rot="5400000">
          <a:off x="5197346" y="113426"/>
          <a:ext cx="1745018" cy="151816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 err="1"/>
            <a:t>Mamu</a:t>
          </a:r>
          <a:endParaRPr lang="fr-FR" sz="2200" kern="1200" dirty="0"/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 err="1"/>
            <a:t>Vania</a:t>
          </a:r>
          <a:r>
            <a:rPr lang="fr-FR" sz="2200" kern="1200" dirty="0"/>
            <a:t> O</a:t>
          </a:r>
        </a:p>
      </dsp:txBody>
      <dsp:txXfrm rot="-5400000">
        <a:off x="5547353" y="271932"/>
        <a:ext cx="1045003" cy="1201154"/>
      </dsp:txXfrm>
    </dsp:sp>
    <dsp:sp modelId="{1CA8835B-8F99-4C4E-898F-F241CB3E74B0}">
      <dsp:nvSpPr>
        <dsp:cNvPr id="0" name=""/>
        <dsp:cNvSpPr/>
      </dsp:nvSpPr>
      <dsp:spPr>
        <a:xfrm>
          <a:off x="7342671" y="271796"/>
          <a:ext cx="1947440" cy="1047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200" kern="1200" dirty="0"/>
        </a:p>
      </dsp:txBody>
      <dsp:txXfrm>
        <a:off x="7342671" y="271796"/>
        <a:ext cx="1947440" cy="1047010"/>
      </dsp:txXfrm>
    </dsp:sp>
    <dsp:sp modelId="{549472B3-3F68-F342-8C87-108896E9A240}">
      <dsp:nvSpPr>
        <dsp:cNvPr id="0" name=""/>
        <dsp:cNvSpPr/>
      </dsp:nvSpPr>
      <dsp:spPr>
        <a:xfrm rot="5400000">
          <a:off x="2237970" y="202121"/>
          <a:ext cx="1745018" cy="151816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 dirty="0" err="1"/>
            <a:t>Mamu</a:t>
          </a:r>
          <a:endParaRPr lang="fr-FR" sz="3100" kern="1200" dirty="0"/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 dirty="0" err="1"/>
            <a:t>Turia</a:t>
          </a:r>
          <a:endParaRPr lang="fr-FR" sz="3100" kern="1200" dirty="0"/>
        </a:p>
      </dsp:txBody>
      <dsp:txXfrm rot="-5400000">
        <a:off x="2587977" y="360627"/>
        <a:ext cx="1045003" cy="1201154"/>
      </dsp:txXfrm>
    </dsp:sp>
    <dsp:sp modelId="{10BBE065-33DA-4F4D-BB1E-2ECB56532666}">
      <dsp:nvSpPr>
        <dsp:cNvPr id="0" name=""/>
        <dsp:cNvSpPr/>
      </dsp:nvSpPr>
      <dsp:spPr>
        <a:xfrm rot="5400000">
          <a:off x="3626137" y="1075971"/>
          <a:ext cx="1745018" cy="256134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 err="1"/>
            <a:t>Tehaaehaa</a:t>
          </a:r>
          <a:endParaRPr lang="fr-FR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Vanessa Y</a:t>
          </a:r>
        </a:p>
      </dsp:txBody>
      <dsp:txXfrm rot="-5400000">
        <a:off x="3644865" y="1774970"/>
        <a:ext cx="1707562" cy="1163346"/>
      </dsp:txXfrm>
    </dsp:sp>
    <dsp:sp modelId="{4042B43D-212E-2643-A22C-402B26FE5773}">
      <dsp:nvSpPr>
        <dsp:cNvPr id="0" name=""/>
        <dsp:cNvSpPr/>
      </dsp:nvSpPr>
      <dsp:spPr>
        <a:xfrm>
          <a:off x="549480" y="1833138"/>
          <a:ext cx="1884619" cy="1047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200" kern="1200" dirty="0"/>
        </a:p>
      </dsp:txBody>
      <dsp:txXfrm>
        <a:off x="549480" y="1833138"/>
        <a:ext cx="1884619" cy="1047010"/>
      </dsp:txXfrm>
    </dsp:sp>
    <dsp:sp modelId="{048CB82F-1B27-CC40-BBF5-F784EDA82E8F}">
      <dsp:nvSpPr>
        <dsp:cNvPr id="0" name=""/>
        <dsp:cNvSpPr/>
      </dsp:nvSpPr>
      <dsp:spPr>
        <a:xfrm rot="5400000">
          <a:off x="6388151" y="1490660"/>
          <a:ext cx="1745018" cy="151816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 err="1"/>
            <a:t>Moenoa</a:t>
          </a:r>
          <a:endParaRPr lang="fr-FR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Tati S</a:t>
          </a:r>
        </a:p>
      </dsp:txBody>
      <dsp:txXfrm rot="-5400000">
        <a:off x="6738158" y="1649166"/>
        <a:ext cx="1045003" cy="1201154"/>
      </dsp:txXfrm>
    </dsp:sp>
    <dsp:sp modelId="{5663744E-F4D6-CC4E-99CB-559F466AA4DC}">
      <dsp:nvSpPr>
        <dsp:cNvPr id="0" name=""/>
        <dsp:cNvSpPr/>
      </dsp:nvSpPr>
      <dsp:spPr>
        <a:xfrm rot="5400000">
          <a:off x="5120891" y="2910250"/>
          <a:ext cx="1745018" cy="151816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 err="1"/>
            <a:t>Momoa</a:t>
          </a:r>
          <a:endParaRPr lang="fr-FR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 err="1"/>
            <a:t>Teroro</a:t>
          </a:r>
          <a:endParaRPr lang="fr-FR" sz="2000" kern="1200" dirty="0"/>
        </a:p>
      </dsp:txBody>
      <dsp:txXfrm rot="-5400000">
        <a:off x="5470898" y="3068756"/>
        <a:ext cx="1045003" cy="1201154"/>
      </dsp:txXfrm>
    </dsp:sp>
    <dsp:sp modelId="{97F4D548-F59D-2247-A10C-3C1E18888C88}">
      <dsp:nvSpPr>
        <dsp:cNvPr id="0" name=""/>
        <dsp:cNvSpPr/>
      </dsp:nvSpPr>
      <dsp:spPr>
        <a:xfrm>
          <a:off x="6981908" y="3358807"/>
          <a:ext cx="1947440" cy="1047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200" kern="1200" dirty="0"/>
        </a:p>
      </dsp:txBody>
      <dsp:txXfrm>
        <a:off x="6981908" y="3358807"/>
        <a:ext cx="1947440" cy="1047010"/>
      </dsp:txXfrm>
    </dsp:sp>
    <dsp:sp modelId="{389A4CC6-D19A-0C41-B554-B59327BF05E2}">
      <dsp:nvSpPr>
        <dsp:cNvPr id="0" name=""/>
        <dsp:cNvSpPr/>
      </dsp:nvSpPr>
      <dsp:spPr>
        <a:xfrm rot="5400000">
          <a:off x="2047850" y="3038648"/>
          <a:ext cx="1745018" cy="151816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 err="1"/>
            <a:t>Faretai</a:t>
          </a:r>
          <a:endParaRPr lang="fr-FR" sz="2500" kern="1200" dirty="0"/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 err="1"/>
            <a:t>Mohea</a:t>
          </a:r>
          <a:endParaRPr lang="fr-FR" sz="2500" kern="1200" dirty="0"/>
        </a:p>
      </dsp:txBody>
      <dsp:txXfrm rot="-5400000">
        <a:off x="2397857" y="3197154"/>
        <a:ext cx="1045003" cy="1201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4006E7-632C-9E43-9824-CD7A048702C7}">
      <dsp:nvSpPr>
        <dsp:cNvPr id="0" name=""/>
        <dsp:cNvSpPr/>
      </dsp:nvSpPr>
      <dsp:spPr>
        <a:xfrm rot="16200000">
          <a:off x="-749276" y="751700"/>
          <a:ext cx="3881437" cy="237803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2047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Transformer les gestes d’enseignement de la lecture au C3 (analyse d’une œuvre littéraire, démarche explicite, différenciation)</a:t>
          </a:r>
        </a:p>
      </dsp:txBody>
      <dsp:txXfrm rot="5400000">
        <a:off x="2425" y="776286"/>
        <a:ext cx="2378036" cy="2328863"/>
      </dsp:txXfrm>
    </dsp:sp>
    <dsp:sp modelId="{D0855683-10A3-7C4D-95FB-6A68D4D3581F}">
      <dsp:nvSpPr>
        <dsp:cNvPr id="0" name=""/>
        <dsp:cNvSpPr/>
      </dsp:nvSpPr>
      <dsp:spPr>
        <a:xfrm rot="16200000">
          <a:off x="1807112" y="751700"/>
          <a:ext cx="3881437" cy="237803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2047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None/>
          </a:pPr>
          <a:endParaRPr lang="fr-FR" sz="1800" kern="1200" dirty="0"/>
        </a:p>
      </dsp:txBody>
      <dsp:txXfrm rot="5400000">
        <a:off x="2558813" y="776286"/>
        <a:ext cx="2378036" cy="2328863"/>
      </dsp:txXfrm>
    </dsp:sp>
    <dsp:sp modelId="{27F4052E-D58C-D844-AEAD-D3B4A962E12E}">
      <dsp:nvSpPr>
        <dsp:cNvPr id="0" name=""/>
        <dsp:cNvSpPr/>
      </dsp:nvSpPr>
      <dsp:spPr>
        <a:xfrm rot="16200000">
          <a:off x="6922313" y="751700"/>
          <a:ext cx="3881437" cy="237803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2047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None/>
          </a:pPr>
          <a:r>
            <a:rPr lang="fr-FR" sz="1800" kern="1200"/>
            <a:t>Concevoir l’emploi du temps intégrant: lecture à voix haute, lecture suivie, lecture offerte, quart d’heure de lecture, rédaction d’écrits dans le cahier de lecteur</a:t>
          </a:r>
          <a:endParaRPr lang="fr-FR" sz="1800" kern="1200" dirty="0"/>
        </a:p>
      </dsp:txBody>
      <dsp:txXfrm rot="5400000">
        <a:off x="7674014" y="776286"/>
        <a:ext cx="2378036" cy="2328863"/>
      </dsp:txXfrm>
    </dsp:sp>
    <dsp:sp modelId="{D2EC84F0-77F8-E045-BF0C-7E8A6CABBDC7}">
      <dsp:nvSpPr>
        <dsp:cNvPr id="0" name=""/>
        <dsp:cNvSpPr/>
      </dsp:nvSpPr>
      <dsp:spPr>
        <a:xfrm rot="16200000">
          <a:off x="4391014" y="751700"/>
          <a:ext cx="3881437" cy="237803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2047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None/>
          </a:pPr>
          <a:r>
            <a:rPr lang="fr-FR" sz="1800" kern="1200" dirty="0"/>
            <a:t>Outiller les enseignants par la conception :d’ une séquence -Observation et analyse de séance de lecture en CM2</a:t>
          </a:r>
        </a:p>
      </dsp:txBody>
      <dsp:txXfrm rot="5400000">
        <a:off x="5142715" y="776286"/>
        <a:ext cx="2378036" cy="23288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57E952-1C9E-6843-8463-2E1D14AB9BAD}">
      <dsp:nvSpPr>
        <dsp:cNvPr id="0" name=""/>
        <dsp:cNvSpPr/>
      </dsp:nvSpPr>
      <dsp:spPr>
        <a:xfrm rot="16200000">
          <a:off x="-1167903" y="1169313"/>
          <a:ext cx="5440361" cy="310173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NARRATIF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b="1" kern="1200" dirty="0"/>
            <a:t>Identifier le programme d’actions</a:t>
          </a:r>
          <a:r>
            <a:rPr lang="fr-FR" sz="1800" kern="1200" dirty="0"/>
            <a:t> (Qui fait quoi ? Pourquoi 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b="1" kern="1200" dirty="0"/>
            <a:t>Repérage des types de séquences</a:t>
          </a:r>
          <a:r>
            <a:rPr lang="fr-FR" sz="1800" kern="1200" dirty="0"/>
            <a:t>* (travaux de Jean Michel Adam) : narration ; dialogue / analyse des temps utilisés pour chacune des séquences.</a:t>
          </a:r>
        </a:p>
      </dsp:txBody>
      <dsp:txXfrm rot="5400000">
        <a:off x="1410" y="1088072"/>
        <a:ext cx="3101735" cy="3264217"/>
      </dsp:txXfrm>
    </dsp:sp>
    <dsp:sp modelId="{5B914945-9649-9941-9946-B3FA99EC8DEC}">
      <dsp:nvSpPr>
        <dsp:cNvPr id="0" name=""/>
        <dsp:cNvSpPr/>
      </dsp:nvSpPr>
      <dsp:spPr>
        <a:xfrm rot="16200000">
          <a:off x="2813327" y="606821"/>
          <a:ext cx="5440361" cy="422671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FIGURATIF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b="1" kern="1200" dirty="0"/>
            <a:t>Cerner la situation d’énonciation</a:t>
          </a:r>
          <a:r>
            <a:rPr lang="fr-FR" sz="1800" kern="1200" dirty="0"/>
            <a:t> :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Qui parle ? Qui raconte ? A qui ?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D’où ? A quel moment ?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b="1" kern="1200" dirty="0"/>
            <a:t>Repérage des personnages</a:t>
          </a:r>
          <a:r>
            <a:rPr lang="fr-FR" sz="1800" kern="1200" dirty="0"/>
            <a:t> (mode de désignation : substituts ;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traits de caractère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b="1" kern="1200" dirty="0"/>
            <a:t>Identifier la relation entre les personnages</a:t>
          </a:r>
          <a:r>
            <a:rPr lang="fr-FR" sz="1800" kern="1200" dirty="0"/>
            <a:t> (Motivation des personnages)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Distinguer les informations explicites et implicites</a:t>
          </a:r>
        </a:p>
      </dsp:txBody>
      <dsp:txXfrm rot="5400000">
        <a:off x="3420149" y="1088071"/>
        <a:ext cx="4226718" cy="3264217"/>
      </dsp:txXfrm>
    </dsp:sp>
    <dsp:sp modelId="{F1D3B813-2D6E-804B-A9F3-DAB50F090D3E}">
      <dsp:nvSpPr>
        <dsp:cNvPr id="0" name=""/>
        <dsp:cNvSpPr/>
      </dsp:nvSpPr>
      <dsp:spPr>
        <a:xfrm rot="16200000">
          <a:off x="7357049" y="606821"/>
          <a:ext cx="5440361" cy="422671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IDÉOLOGIQUE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/>
            <a:t>Savoir dégager le thème / les valeurs / la morale / intentions de l’auteur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/>
            <a:t>Univers de référence (culturel)</a:t>
          </a:r>
        </a:p>
      </dsp:txBody>
      <dsp:txXfrm rot="5400000">
        <a:off x="7963871" y="1088071"/>
        <a:ext cx="4226718" cy="32642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999335-BE8C-A14E-BBDE-EE6251E2CA20}">
      <dsp:nvSpPr>
        <dsp:cNvPr id="0" name=""/>
        <dsp:cNvSpPr/>
      </dsp:nvSpPr>
      <dsp:spPr>
        <a:xfrm>
          <a:off x="2522334" y="224205"/>
          <a:ext cx="4767893" cy="148996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9204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800" kern="1200" dirty="0"/>
            <a:t>La reine des fourmis </a:t>
          </a:r>
        </a:p>
      </dsp:txBody>
      <dsp:txXfrm>
        <a:off x="2522334" y="224205"/>
        <a:ext cx="4767893" cy="1489966"/>
      </dsp:txXfrm>
    </dsp:sp>
    <dsp:sp modelId="{264B527D-C1ED-1B47-A78D-2EAB5FB05A5F}">
      <dsp:nvSpPr>
        <dsp:cNvPr id="0" name=""/>
        <dsp:cNvSpPr/>
      </dsp:nvSpPr>
      <dsp:spPr>
        <a:xfrm>
          <a:off x="2323672" y="8988"/>
          <a:ext cx="1042976" cy="156446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541083-E64D-8D49-96D3-FAB400A1682E}">
      <dsp:nvSpPr>
        <dsp:cNvPr id="0" name=""/>
        <dsp:cNvSpPr/>
      </dsp:nvSpPr>
      <dsp:spPr>
        <a:xfrm>
          <a:off x="2522334" y="2099908"/>
          <a:ext cx="4767893" cy="148996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9204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800" kern="1200" dirty="0"/>
            <a:t>Fable « la cigale et la fourmi » </a:t>
          </a:r>
        </a:p>
      </dsp:txBody>
      <dsp:txXfrm>
        <a:off x="2522334" y="2099908"/>
        <a:ext cx="4767893" cy="1489966"/>
      </dsp:txXfrm>
    </dsp:sp>
    <dsp:sp modelId="{96359F1B-42FA-F14C-B9FF-5F9AD0388307}">
      <dsp:nvSpPr>
        <dsp:cNvPr id="0" name=""/>
        <dsp:cNvSpPr/>
      </dsp:nvSpPr>
      <dsp:spPr>
        <a:xfrm>
          <a:off x="2323672" y="1884690"/>
          <a:ext cx="1042976" cy="156446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F95FEF-0273-974E-9CBB-3376831E0CA1}">
      <dsp:nvSpPr>
        <dsp:cNvPr id="0" name=""/>
        <dsp:cNvSpPr/>
      </dsp:nvSpPr>
      <dsp:spPr>
        <a:xfrm>
          <a:off x="4030735" y="-71115"/>
          <a:ext cx="1587083" cy="76892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bg1"/>
              </a:solidFill>
            </a:rPr>
            <a:t>Lecture suivie</a:t>
          </a:r>
        </a:p>
      </dsp:txBody>
      <dsp:txXfrm>
        <a:off x="4068271" y="-33579"/>
        <a:ext cx="1512011" cy="693852"/>
      </dsp:txXfrm>
    </dsp:sp>
    <dsp:sp modelId="{6024ADBF-84A2-5741-B16E-D560EBB72DE6}">
      <dsp:nvSpPr>
        <dsp:cNvPr id="0" name=""/>
        <dsp:cNvSpPr/>
      </dsp:nvSpPr>
      <dsp:spPr>
        <a:xfrm>
          <a:off x="3951194" y="528655"/>
          <a:ext cx="3071704" cy="3071704"/>
        </a:xfrm>
        <a:custGeom>
          <a:avLst/>
          <a:gdLst/>
          <a:ahLst/>
          <a:cxnLst/>
          <a:rect l="0" t="0" r="0" b="0"/>
          <a:pathLst>
            <a:path>
              <a:moveTo>
                <a:pt x="1676984" y="6498"/>
              </a:moveTo>
              <a:arcTo wR="1535852" hR="1535852" stAng="16516348" swAng="232842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CBFCB2-238C-174F-B97F-FCD18350628D}">
      <dsp:nvSpPr>
        <dsp:cNvPr id="0" name=""/>
        <dsp:cNvSpPr/>
      </dsp:nvSpPr>
      <dsp:spPr>
        <a:xfrm>
          <a:off x="5856362" y="968449"/>
          <a:ext cx="1705331" cy="768924"/>
        </a:xfrm>
        <a:prstGeom prst="roundRect">
          <a:avLst/>
        </a:prstGeom>
        <a:gradFill rotWithShape="0">
          <a:gsLst>
            <a:gs pos="0">
              <a:schemeClr val="accent2">
                <a:hueOff val="-472099"/>
                <a:satOff val="8784"/>
                <a:lumOff val="1176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472099"/>
                <a:satOff val="8784"/>
                <a:lumOff val="1176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472099"/>
                <a:satOff val="8784"/>
                <a:lumOff val="1176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bg1"/>
              </a:solidFill>
            </a:rPr>
            <a:t>Lecture à voix haute</a:t>
          </a:r>
        </a:p>
      </dsp:txBody>
      <dsp:txXfrm>
        <a:off x="5893898" y="1005985"/>
        <a:ext cx="1630259" cy="693852"/>
      </dsp:txXfrm>
    </dsp:sp>
    <dsp:sp modelId="{6F61139F-5E8E-CB46-933B-82BFE1DF35C4}">
      <dsp:nvSpPr>
        <dsp:cNvPr id="0" name=""/>
        <dsp:cNvSpPr/>
      </dsp:nvSpPr>
      <dsp:spPr>
        <a:xfrm>
          <a:off x="3708109" y="28730"/>
          <a:ext cx="3071704" cy="3071704"/>
        </a:xfrm>
        <a:custGeom>
          <a:avLst/>
          <a:gdLst/>
          <a:ahLst/>
          <a:cxnLst/>
          <a:rect l="0" t="0" r="0" b="0"/>
          <a:pathLst>
            <a:path>
              <a:moveTo>
                <a:pt x="3061043" y="1716498"/>
              </a:moveTo>
              <a:arcTo wR="1535852" hR="1535852" stAng="405285" swAng="1754720"/>
            </a:path>
          </a:pathLst>
        </a:custGeom>
        <a:noFill/>
        <a:ln w="9525" cap="flat" cmpd="sng" algn="ctr">
          <a:solidFill>
            <a:schemeClr val="accent2">
              <a:hueOff val="-472099"/>
              <a:satOff val="8784"/>
              <a:lumOff val="1176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14E00-0653-634B-A740-B81D016FC2EF}">
      <dsp:nvSpPr>
        <dsp:cNvPr id="0" name=""/>
        <dsp:cNvSpPr/>
      </dsp:nvSpPr>
      <dsp:spPr>
        <a:xfrm>
          <a:off x="5188811" y="2473720"/>
          <a:ext cx="1871573" cy="1156500"/>
        </a:xfrm>
        <a:prstGeom prst="roundRect">
          <a:avLst/>
        </a:prstGeom>
        <a:gradFill rotWithShape="0">
          <a:gsLst>
            <a:gs pos="0">
              <a:schemeClr val="accent2">
                <a:hueOff val="-944198"/>
                <a:satOff val="17568"/>
                <a:lumOff val="2352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944198"/>
                <a:satOff val="17568"/>
                <a:lumOff val="2352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944198"/>
                <a:satOff val="17568"/>
                <a:lumOff val="2352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bg1"/>
              </a:solidFill>
            </a:rPr>
            <a:t>Quart d’heure de lecture</a:t>
          </a:r>
        </a:p>
      </dsp:txBody>
      <dsp:txXfrm>
        <a:off x="5245267" y="2530176"/>
        <a:ext cx="1758661" cy="1043588"/>
      </dsp:txXfrm>
    </dsp:sp>
    <dsp:sp modelId="{DE5FD07E-9F47-3F46-94B2-CA198B6568CC}">
      <dsp:nvSpPr>
        <dsp:cNvPr id="0" name=""/>
        <dsp:cNvSpPr/>
      </dsp:nvSpPr>
      <dsp:spPr>
        <a:xfrm>
          <a:off x="4196345" y="610213"/>
          <a:ext cx="3071704" cy="3071704"/>
        </a:xfrm>
        <a:custGeom>
          <a:avLst/>
          <a:gdLst/>
          <a:ahLst/>
          <a:cxnLst/>
          <a:rect l="0" t="0" r="0" b="0"/>
          <a:pathLst>
            <a:path>
              <a:moveTo>
                <a:pt x="988593" y="2970895"/>
              </a:moveTo>
              <a:arcTo wR="1535852" hR="1535852" stAng="6652472" swAng="911719"/>
            </a:path>
          </a:pathLst>
        </a:custGeom>
        <a:noFill/>
        <a:ln w="9525" cap="flat" cmpd="sng" algn="ctr">
          <a:solidFill>
            <a:schemeClr val="accent2">
              <a:hueOff val="-944198"/>
              <a:satOff val="17568"/>
              <a:lumOff val="2352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40DB63-804D-BE47-B219-B6F8A8670DEF}">
      <dsp:nvSpPr>
        <dsp:cNvPr id="0" name=""/>
        <dsp:cNvSpPr/>
      </dsp:nvSpPr>
      <dsp:spPr>
        <a:xfrm>
          <a:off x="3018466" y="2707266"/>
          <a:ext cx="1806120" cy="768924"/>
        </a:xfrm>
        <a:prstGeom prst="roundRect">
          <a:avLst/>
        </a:prstGeom>
        <a:gradFill rotWithShape="0">
          <a:gsLst>
            <a:gs pos="0">
              <a:schemeClr val="accent2">
                <a:hueOff val="-1416296"/>
                <a:satOff val="26352"/>
                <a:lumOff val="3529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1416296"/>
                <a:satOff val="26352"/>
                <a:lumOff val="3529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1416296"/>
                <a:satOff val="26352"/>
                <a:lumOff val="3529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>
              <a:solidFill>
                <a:schemeClr val="bg1"/>
              </a:solidFill>
            </a:rPr>
            <a:t>EDL</a:t>
          </a:r>
          <a:endParaRPr lang="fr-FR" sz="2400" kern="1200" dirty="0">
            <a:solidFill>
              <a:schemeClr val="bg1"/>
            </a:solidFill>
          </a:endParaRPr>
        </a:p>
      </dsp:txBody>
      <dsp:txXfrm>
        <a:off x="3056002" y="2744802"/>
        <a:ext cx="1731048" cy="693852"/>
      </dsp:txXfrm>
    </dsp:sp>
    <dsp:sp modelId="{C675A82D-FF30-CA45-A86D-5C7DA2C6EDC4}">
      <dsp:nvSpPr>
        <dsp:cNvPr id="0" name=""/>
        <dsp:cNvSpPr/>
      </dsp:nvSpPr>
      <dsp:spPr>
        <a:xfrm>
          <a:off x="3288425" y="313346"/>
          <a:ext cx="3071704" cy="3071704"/>
        </a:xfrm>
        <a:custGeom>
          <a:avLst/>
          <a:gdLst/>
          <a:ahLst/>
          <a:cxnLst/>
          <a:rect l="0" t="0" r="0" b="0"/>
          <a:pathLst>
            <a:path>
              <a:moveTo>
                <a:pt x="256588" y="2385749"/>
              </a:moveTo>
              <a:arcTo wR="1535852" hR="1535852" stAng="8784081" swAng="2195800"/>
            </a:path>
          </a:pathLst>
        </a:custGeom>
        <a:noFill/>
        <a:ln w="9525" cap="flat" cmpd="sng" algn="ctr">
          <a:solidFill>
            <a:schemeClr val="accent2">
              <a:hueOff val="-1416296"/>
              <a:satOff val="26352"/>
              <a:lumOff val="3529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12CD76-5F1B-2445-8539-2FC97C126BE9}">
      <dsp:nvSpPr>
        <dsp:cNvPr id="0" name=""/>
        <dsp:cNvSpPr/>
      </dsp:nvSpPr>
      <dsp:spPr>
        <a:xfrm>
          <a:off x="2476274" y="990131"/>
          <a:ext cx="1774641" cy="768924"/>
        </a:xfrm>
        <a:prstGeom prst="roundRect">
          <a:avLst/>
        </a:prstGeom>
        <a:gradFill rotWithShape="0">
          <a:gsLst>
            <a:gs pos="0">
              <a:schemeClr val="accent2">
                <a:hueOff val="-1888395"/>
                <a:satOff val="35136"/>
                <a:lumOff val="4705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1888395"/>
                <a:satOff val="35136"/>
                <a:lumOff val="4705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1888395"/>
                <a:satOff val="35136"/>
                <a:lumOff val="4705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bg1"/>
              </a:solidFill>
            </a:rPr>
            <a:t>Production d’écrits</a:t>
          </a:r>
        </a:p>
      </dsp:txBody>
      <dsp:txXfrm>
        <a:off x="2513810" y="1027667"/>
        <a:ext cx="1699569" cy="693852"/>
      </dsp:txXfrm>
    </dsp:sp>
    <dsp:sp modelId="{B5FF2441-AD3E-5143-B92A-E5709A449733}">
      <dsp:nvSpPr>
        <dsp:cNvPr id="0" name=""/>
        <dsp:cNvSpPr/>
      </dsp:nvSpPr>
      <dsp:spPr>
        <a:xfrm>
          <a:off x="3288425" y="313346"/>
          <a:ext cx="3071704" cy="3071704"/>
        </a:xfrm>
        <a:custGeom>
          <a:avLst/>
          <a:gdLst/>
          <a:ahLst/>
          <a:cxnLst/>
          <a:rect l="0" t="0" r="0" b="0"/>
          <a:pathLst>
            <a:path>
              <a:moveTo>
                <a:pt x="266440" y="671308"/>
              </a:moveTo>
              <a:arcTo wR="1535852" hR="1535852" stAng="12855429" swAng="1463177"/>
            </a:path>
          </a:pathLst>
        </a:custGeom>
        <a:noFill/>
        <a:ln w="9525" cap="flat" cmpd="sng" algn="ctr">
          <a:solidFill>
            <a:schemeClr val="accent2">
              <a:hueOff val="-1888395"/>
              <a:satOff val="35136"/>
              <a:lumOff val="4705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598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26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805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2353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341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809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856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462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17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94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119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134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16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79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3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13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5822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  <p:sldLayoutId id="2147484080" r:id="rId12"/>
    <p:sldLayoutId id="2147484081" r:id="rId13"/>
    <p:sldLayoutId id="2147484082" r:id="rId14"/>
    <p:sldLayoutId id="2147484083" r:id="rId15"/>
    <p:sldLayoutId id="2147484084" r:id="rId16"/>
    <p:sldLayoutId id="214748408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EFDE96-D932-B34C-AEFF-3F42CC59EC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/>
              <a:t>ANALYSE LITTÉRAIRE AU C3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40D75D0-1E13-0145-9A6E-243B6FBF62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9917" y="4565183"/>
            <a:ext cx="7766936" cy="1855292"/>
          </a:xfrm>
        </p:spPr>
        <p:txBody>
          <a:bodyPr>
            <a:normAutofit/>
          </a:bodyPr>
          <a:lstStyle/>
          <a:p>
            <a:pPr algn="ctr"/>
            <a:r>
              <a:rPr lang="fr-FR" sz="2800" dirty="0">
                <a:solidFill>
                  <a:schemeClr val="tx1"/>
                </a:solidFill>
              </a:rPr>
              <a:t>Formation in situ du </a:t>
            </a:r>
            <a:r>
              <a:rPr lang="fr-FR" sz="2800" dirty="0"/>
              <a:t>18</a:t>
            </a:r>
            <a:r>
              <a:rPr lang="fr-FR" sz="2800" dirty="0">
                <a:solidFill>
                  <a:schemeClr val="tx1"/>
                </a:solidFill>
              </a:rPr>
              <a:t> mars  2022</a:t>
            </a:r>
          </a:p>
          <a:p>
            <a:pPr algn="ctr"/>
            <a:r>
              <a:rPr lang="fr-FR" sz="2800" dirty="0" err="1">
                <a:solidFill>
                  <a:schemeClr val="tx1"/>
                </a:solidFill>
              </a:rPr>
              <a:t>Hitiaa</a:t>
            </a:r>
            <a:r>
              <a:rPr lang="fr-FR" sz="2800" dirty="0">
                <a:solidFill>
                  <a:schemeClr val="tx1"/>
                </a:solidFill>
              </a:rPr>
              <a:t> o te ra – </a:t>
            </a:r>
            <a:r>
              <a:rPr lang="fr-FR" sz="2800" dirty="0" err="1">
                <a:solidFill>
                  <a:schemeClr val="tx1"/>
                </a:solidFill>
              </a:rPr>
              <a:t>Momoa</a:t>
            </a:r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>
                <a:solidFill>
                  <a:schemeClr val="tx1"/>
                </a:solidFill>
              </a:rPr>
              <a:t>CPC9 - GV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0670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676C41-04AA-9546-BA7E-6498043EE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124016" cy="1320800"/>
          </a:xfrm>
        </p:spPr>
        <p:txBody>
          <a:bodyPr/>
          <a:lstStyle/>
          <a:p>
            <a:r>
              <a:rPr lang="fr-FR" b="1" dirty="0"/>
              <a:t>Public concerné et lieu de la formation</a:t>
            </a:r>
            <a:br>
              <a:rPr lang="fr-FR" b="1" dirty="0"/>
            </a:br>
            <a:r>
              <a:rPr lang="fr-FR" b="1" dirty="0"/>
              <a:t>HITIAA O TE RA – ÉCOLE DE MOMOA – CM2</a:t>
            </a:r>
            <a:endParaRPr lang="fr-FR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71105FBD-EE16-954E-89D0-52D3A67764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50683"/>
              </p:ext>
            </p:extLst>
          </p:nvPr>
        </p:nvGraphicFramePr>
        <p:xfrm>
          <a:off x="677334" y="1930400"/>
          <a:ext cx="9866312" cy="4713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7703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106000"/>
                <a:satMod val="220000"/>
                <a:lumMod val="25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69283D-808F-6045-B6A7-6BAD9EBED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Objectifs de la formation</a:t>
            </a:r>
            <a:endParaRPr lang="fr-FR" dirty="0"/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C0922A5D-2003-6648-A82D-83BEDC7784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491027"/>
              </p:ext>
            </p:extLst>
          </p:nvPr>
        </p:nvGraphicFramePr>
        <p:xfrm>
          <a:off x="677863" y="2160588"/>
          <a:ext cx="10052050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5F2C5574-990B-8C40-B9E8-CB44FDE55CEC}"/>
              </a:ext>
            </a:extLst>
          </p:cNvPr>
          <p:cNvSpPr txBox="1"/>
          <p:nvPr/>
        </p:nvSpPr>
        <p:spPr>
          <a:xfrm>
            <a:off x="3593399" y="3301087"/>
            <a:ext cx="19072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Outiller les enseignants par la conception :d’une  grille d’analyse littéraire</a:t>
            </a:r>
          </a:p>
        </p:txBody>
      </p:sp>
    </p:spTree>
    <p:extLst>
      <p:ext uri="{BB962C8B-B14F-4D97-AF65-F5344CB8AC3E}">
        <p14:creationId xmlns:p14="http://schemas.microsoft.com/office/powerpoint/2010/main" val="2677763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47C520-5556-194B-A7D4-F5D4A38B2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Modalités d’organisation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E74926E2-4F9E-DA4D-900F-B9450944CE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539233"/>
              </p:ext>
            </p:extLst>
          </p:nvPr>
        </p:nvGraphicFramePr>
        <p:xfrm>
          <a:off x="1014761" y="2102625"/>
          <a:ext cx="8976732" cy="4732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76732">
                  <a:extLst>
                    <a:ext uri="{9D8B030D-6E8A-4147-A177-3AD203B41FA5}">
                      <a16:colId xmlns:a16="http://schemas.microsoft.com/office/drawing/2014/main" val="421605615"/>
                    </a:ext>
                  </a:extLst>
                </a:gridCol>
              </a:tblGrid>
              <a:tr h="328638">
                <a:tc>
                  <a:txBody>
                    <a:bodyPr/>
                    <a:lstStyle/>
                    <a:p>
                      <a:r>
                        <a:rPr lang="fr-FR" dirty="0"/>
                        <a:t>MATIN</a:t>
                      </a:r>
                    </a:p>
                  </a:txBody>
                  <a:tcPr marL="102264" marR="102264"/>
                </a:tc>
                <a:extLst>
                  <a:ext uri="{0D108BD9-81ED-4DB2-BD59-A6C34878D82A}">
                    <a16:rowId xmlns:a16="http://schemas.microsoft.com/office/drawing/2014/main" val="838643934"/>
                  </a:ext>
                </a:extLst>
              </a:tr>
              <a:tr h="2103789">
                <a:tc>
                  <a:txBody>
                    <a:bodyPr/>
                    <a:lstStyle/>
                    <a:p>
                      <a:r>
                        <a:rPr lang="fr-FR" dirty="0"/>
                        <a:t>07h30-08h30 Analyse littéraire d’un album –livre-</a:t>
                      </a:r>
                      <a:r>
                        <a:rPr lang="fr-FR" dirty="0" err="1"/>
                        <a:t>oeuvre</a:t>
                      </a:r>
                      <a:endParaRPr lang="fr-FR" dirty="0"/>
                    </a:p>
                    <a:p>
                      <a:r>
                        <a:rPr lang="fr-FR" dirty="0"/>
                        <a:t> </a:t>
                      </a:r>
                    </a:p>
                    <a:p>
                      <a:r>
                        <a:rPr lang="fr-FR" dirty="0"/>
                        <a:t>08h30- 09h15</a:t>
                      </a:r>
                    </a:p>
                    <a:p>
                      <a:r>
                        <a:rPr lang="fr-FR" dirty="0"/>
                        <a:t>Mise en atelier- Analyse d’album à partir de la grille d’analyse littéraire C9: 2 groupes de 3 </a:t>
                      </a:r>
                    </a:p>
                    <a:p>
                      <a:endParaRPr lang="fr-FR" dirty="0"/>
                    </a:p>
                    <a:p>
                      <a:r>
                        <a:rPr lang="fr-FR"/>
                        <a:t>09h15-09h45 : Présentations </a:t>
                      </a:r>
                      <a:r>
                        <a:rPr lang="fr-FR" dirty="0"/>
                        <a:t>des analyses littéraires </a:t>
                      </a:r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9h45-10h: PAUSE</a:t>
                      </a:r>
                    </a:p>
                  </a:txBody>
                  <a:tcPr marL="102264" marR="102264"/>
                </a:tc>
                <a:extLst>
                  <a:ext uri="{0D108BD9-81ED-4DB2-BD59-A6C34878D82A}">
                    <a16:rowId xmlns:a16="http://schemas.microsoft.com/office/drawing/2014/main" val="2585210658"/>
                  </a:ext>
                </a:extLst>
              </a:tr>
              <a:tr h="821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10h-10h30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le cercle vertueux de la littérature </a:t>
                      </a:r>
                    </a:p>
                    <a:p>
                      <a:endParaRPr lang="fr-FR" dirty="0"/>
                    </a:p>
                  </a:txBody>
                  <a:tcPr marL="102264" marR="102264"/>
                </a:tc>
                <a:extLst>
                  <a:ext uri="{0D108BD9-81ED-4DB2-BD59-A6C34878D82A}">
                    <a16:rowId xmlns:a16="http://schemas.microsoft.com/office/drawing/2014/main" val="3173393876"/>
                  </a:ext>
                </a:extLst>
              </a:tr>
              <a:tr h="525947">
                <a:tc>
                  <a:txBody>
                    <a:bodyPr/>
                    <a:lstStyle/>
                    <a:p>
                      <a:r>
                        <a:rPr lang="fr-FR" dirty="0"/>
                        <a:t>10h30 -11h: Échanges vers un réaménagement des horaires dans l’emploi du temps</a:t>
                      </a:r>
                    </a:p>
                  </a:txBody>
                  <a:tcPr marL="102264" marR="102264"/>
                </a:tc>
                <a:extLst>
                  <a:ext uri="{0D108BD9-81ED-4DB2-BD59-A6C34878D82A}">
                    <a16:rowId xmlns:a16="http://schemas.microsoft.com/office/drawing/2014/main" val="3526183673"/>
                  </a:ext>
                </a:extLst>
              </a:tr>
              <a:tr h="32863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02264" marR="102264"/>
                </a:tc>
                <a:extLst>
                  <a:ext uri="{0D108BD9-81ED-4DB2-BD59-A6C34878D82A}">
                    <a16:rowId xmlns:a16="http://schemas.microsoft.com/office/drawing/2014/main" val="2040803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893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E18F9A-3B84-BF47-A74F-813011385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/>
              <a:t>Axes littéraires à développer dans l’ANALYSE d’un album.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08F43DF0-FC69-2942-9E15-02A3B577A27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417638"/>
          <a:ext cx="12192000" cy="544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0887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55DBCB-8755-CC43-8F56-565D4E942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Analyse littéraire et propositions de séquence : 2 ateliers 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C10E2B73-8382-DA4E-96B5-0B023AF487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488107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3818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942113-59F1-DD40-86B9-100E0F92F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Propositions d’emploi du temps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A82419-C9D5-3A4A-907F-E2DA8FB45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1161159" cy="4216327"/>
          </a:xfrm>
        </p:spPr>
        <p:txBody>
          <a:bodyPr>
            <a:noAutofit/>
          </a:bodyPr>
          <a:lstStyle/>
          <a:p>
            <a:r>
              <a:rPr lang="fr-FR" sz="2800" dirty="0"/>
              <a:t>Il est important de s’interroger  sur : </a:t>
            </a:r>
          </a:p>
          <a:p>
            <a:r>
              <a:rPr lang="fr-FR" sz="2800" dirty="0"/>
              <a:t>la </a:t>
            </a:r>
            <a:r>
              <a:rPr lang="fr-FR" sz="2800" dirty="0" err="1"/>
              <a:t>réorganisation</a:t>
            </a:r>
            <a:r>
              <a:rPr lang="fr-FR" sz="2800" dirty="0"/>
              <a:t> des emplois du temps sur la semaine/sur la </a:t>
            </a:r>
            <a:r>
              <a:rPr lang="fr-FR" sz="2800" dirty="0" err="1"/>
              <a:t>période</a:t>
            </a:r>
            <a:r>
              <a:rPr lang="fr-FR" sz="2800" dirty="0"/>
              <a:t> ; </a:t>
            </a:r>
          </a:p>
          <a:p>
            <a:r>
              <a:rPr lang="fr-FR" sz="2800" dirty="0"/>
              <a:t>la </a:t>
            </a:r>
            <a:r>
              <a:rPr lang="fr-FR" sz="2800" dirty="0" err="1"/>
              <a:t>répartition</a:t>
            </a:r>
            <a:r>
              <a:rPr lang="fr-FR" sz="2800" dirty="0"/>
              <a:t> des temps d’apprentissage (</a:t>
            </a:r>
            <a:r>
              <a:rPr lang="fr-FR" sz="2800" dirty="0" err="1"/>
              <a:t>découverte</a:t>
            </a:r>
            <a:r>
              <a:rPr lang="fr-FR" sz="2800" dirty="0"/>
              <a:t>, </a:t>
            </a:r>
            <a:r>
              <a:rPr lang="fr-FR" sz="2800" dirty="0" err="1"/>
              <a:t>compréhension</a:t>
            </a:r>
            <a:r>
              <a:rPr lang="fr-FR" sz="2800" dirty="0"/>
              <a:t>, entrainement, </a:t>
            </a:r>
            <a:r>
              <a:rPr lang="fr-FR" sz="2800" dirty="0" err="1"/>
              <a:t>mémorisation</a:t>
            </a:r>
            <a:r>
              <a:rPr lang="fr-FR" sz="2800" dirty="0"/>
              <a:t>, </a:t>
            </a:r>
            <a:r>
              <a:rPr lang="fr-FR" sz="2800" dirty="0" err="1"/>
              <a:t>activités</a:t>
            </a:r>
            <a:r>
              <a:rPr lang="fr-FR" sz="2800" dirty="0"/>
              <a:t> </a:t>
            </a:r>
            <a:r>
              <a:rPr lang="fr-FR" sz="2800" dirty="0" err="1"/>
              <a:t>réflexives</a:t>
            </a:r>
            <a:r>
              <a:rPr lang="fr-FR" sz="2800" dirty="0"/>
              <a:t>, </a:t>
            </a:r>
            <a:r>
              <a:rPr lang="fr-FR" sz="2800" dirty="0" err="1"/>
              <a:t>systématisation</a:t>
            </a:r>
            <a:r>
              <a:rPr lang="fr-FR" sz="2800" dirty="0"/>
              <a:t>, </a:t>
            </a:r>
            <a:r>
              <a:rPr lang="fr-FR" sz="2800" dirty="0" err="1"/>
              <a:t>réinvestissement</a:t>
            </a:r>
            <a:r>
              <a:rPr lang="fr-FR" sz="2800" dirty="0"/>
              <a:t>,...) aux moments les plus propices de la </a:t>
            </a:r>
            <a:r>
              <a:rPr lang="fr-FR" sz="2800" dirty="0" err="1"/>
              <a:t>journée</a:t>
            </a:r>
            <a:r>
              <a:rPr lang="fr-FR" sz="2800" dirty="0"/>
              <a:t> ; </a:t>
            </a:r>
          </a:p>
          <a:p>
            <a:r>
              <a:rPr lang="fr-FR" sz="2800" dirty="0"/>
              <a:t>la juste place </a:t>
            </a:r>
            <a:r>
              <a:rPr lang="fr-FR" sz="2800" dirty="0" err="1"/>
              <a:t>donnée</a:t>
            </a:r>
            <a:r>
              <a:rPr lang="fr-FR" sz="2800" dirty="0"/>
              <a:t> à tous les domaines des programmes (notamment le langage oral); </a:t>
            </a:r>
          </a:p>
          <a:p>
            <a:r>
              <a:rPr lang="fr-FR" sz="2800" dirty="0"/>
              <a:t>l’articulation entre projet d’</a:t>
            </a:r>
            <a:r>
              <a:rPr lang="fr-FR" sz="2800" dirty="0" err="1"/>
              <a:t>école</a:t>
            </a:r>
            <a:r>
              <a:rPr lang="fr-FR" sz="2800" dirty="0"/>
              <a:t>, projet de classe</a:t>
            </a:r>
          </a:p>
        </p:txBody>
      </p:sp>
    </p:spTree>
    <p:extLst>
      <p:ext uri="{BB962C8B-B14F-4D97-AF65-F5344CB8AC3E}">
        <p14:creationId xmlns:p14="http://schemas.microsoft.com/office/powerpoint/2010/main" val="460379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676895-25D4-4D49-BA74-D822A6FDE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IMPONDÉRABLES </a:t>
            </a:r>
            <a:r>
              <a:rPr lang="fr-FR"/>
              <a:t>EN 7H30/6H30 </a:t>
            </a:r>
            <a:r>
              <a:rPr lang="fr-FR" dirty="0"/>
              <a:t>, par semaine 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3EF95B3C-4213-E440-B646-CA4C2DF9DD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0989110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>
            <a:extLst>
              <a:ext uri="{FF2B5EF4-FFF2-40B4-BE49-F238E27FC236}">
                <a16:creationId xmlns:a16="http://schemas.microsoft.com/office/drawing/2014/main" id="{2F9361B7-41A1-114F-9515-948F1226860D}"/>
              </a:ext>
            </a:extLst>
          </p:cNvPr>
          <p:cNvSpPr/>
          <p:nvPr/>
        </p:nvSpPr>
        <p:spPr>
          <a:xfrm>
            <a:off x="8401878" y="3429000"/>
            <a:ext cx="3260035" cy="282602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OUTILS D’ÉLÉVES </a:t>
            </a:r>
          </a:p>
          <a:p>
            <a:pPr marL="285750" indent="-285750" algn="ctr">
              <a:buFontTx/>
              <a:buChar char="-"/>
            </a:pPr>
            <a:r>
              <a:rPr lang="fr-FR" dirty="0">
                <a:solidFill>
                  <a:schemeClr val="bg1"/>
                </a:solidFill>
              </a:rPr>
              <a:t>LIVRES </a:t>
            </a:r>
          </a:p>
          <a:p>
            <a:pPr marL="285750" indent="-285750" algn="ctr">
              <a:buFontTx/>
              <a:buChar char="-"/>
            </a:pPr>
            <a:r>
              <a:rPr lang="fr-FR" dirty="0">
                <a:solidFill>
                  <a:schemeClr val="bg1"/>
                </a:solidFill>
              </a:rPr>
              <a:t>CAHIER DE LECTEUR OU D’ÉCRIVAIN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DE00D80-DDF5-F445-B7D9-B75D549C8F45}"/>
              </a:ext>
            </a:extLst>
          </p:cNvPr>
          <p:cNvSpPr/>
          <p:nvPr/>
        </p:nvSpPr>
        <p:spPr>
          <a:xfrm>
            <a:off x="238539" y="3207026"/>
            <a:ext cx="3034748" cy="289774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OUTILS DU M</a:t>
            </a:r>
          </a:p>
          <a:p>
            <a:pPr marL="285750" indent="-285750" algn="ctr">
              <a:buFontTx/>
              <a:buChar char="-"/>
            </a:pPr>
            <a:r>
              <a:rPr lang="fr-FR" dirty="0">
                <a:solidFill>
                  <a:schemeClr val="bg1"/>
                </a:solidFill>
              </a:rPr>
              <a:t>LIVRE</a:t>
            </a:r>
          </a:p>
          <a:p>
            <a:pPr marL="285750" indent="-285750" algn="ctr">
              <a:buFontTx/>
              <a:buChar char="-"/>
            </a:pPr>
            <a:r>
              <a:rPr lang="fr-FR" dirty="0">
                <a:solidFill>
                  <a:schemeClr val="bg1"/>
                </a:solidFill>
              </a:rPr>
              <a:t>GRILLE D’ANALYSE</a:t>
            </a:r>
          </a:p>
          <a:p>
            <a:pPr marL="285750" indent="-285750" algn="ctr">
              <a:buFontTx/>
              <a:buChar char="-"/>
            </a:pPr>
            <a:r>
              <a:rPr lang="fr-FR" dirty="0">
                <a:solidFill>
                  <a:schemeClr val="bg1"/>
                </a:solidFill>
              </a:rPr>
              <a:t>PROGRESSION</a:t>
            </a:r>
          </a:p>
          <a:p>
            <a:pPr marL="285750" indent="-285750" algn="ctr">
              <a:buFontTx/>
              <a:buChar char="-"/>
            </a:pPr>
            <a:r>
              <a:rPr lang="fr-FR" dirty="0">
                <a:solidFill>
                  <a:schemeClr val="bg1"/>
                </a:solidFill>
              </a:rPr>
              <a:t>SEQUENCE</a:t>
            </a:r>
          </a:p>
        </p:txBody>
      </p:sp>
    </p:spTree>
    <p:extLst>
      <p:ext uri="{BB962C8B-B14F-4D97-AF65-F5344CB8AC3E}">
        <p14:creationId xmlns:p14="http://schemas.microsoft.com/office/powerpoint/2010/main" val="408618888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Palissad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{473B478B-E489-1844-8B42-352574C3C9BE}tf10001057</Template>
  <TotalTime>3744</TotalTime>
  <Words>458</Words>
  <Application>Microsoft Macintosh PowerPoint</Application>
  <PresentationFormat>Grand écran</PresentationFormat>
  <Paragraphs>73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</vt:lpstr>
      <vt:lpstr>Berlin</vt:lpstr>
      <vt:lpstr>ANALYSE LITTÉRAIRE AU C3 </vt:lpstr>
      <vt:lpstr>Public concerné et lieu de la formation HITIAA O TE RA – ÉCOLE DE MOMOA – CM2</vt:lpstr>
      <vt:lpstr>Objectifs de la formation</vt:lpstr>
      <vt:lpstr>Modalités d’organisation</vt:lpstr>
      <vt:lpstr>Axes littéraires à développer dans l’ANALYSE d’un album.</vt:lpstr>
      <vt:lpstr>Analyse littéraire et propositions de séquence : 2 ateliers </vt:lpstr>
      <vt:lpstr>Propositions d’emploi du temps </vt:lpstr>
      <vt:lpstr>LES IMPONDÉRABLES EN 7H30/6H30 , par semaine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SÉCURISER LE PARCOURS DU LECTEUR AU C3 </dc:title>
  <dc:creator>Microsoft Office User</dc:creator>
  <cp:lastModifiedBy>Microsoft Office User</cp:lastModifiedBy>
  <cp:revision>11</cp:revision>
  <dcterms:created xsi:type="dcterms:W3CDTF">2022-01-29T15:59:52Z</dcterms:created>
  <dcterms:modified xsi:type="dcterms:W3CDTF">2022-06-17T20:09:32Z</dcterms:modified>
</cp:coreProperties>
</file>